
<file path=[Content_Types].xml><?xml version="1.0" encoding="utf-8"?>
<Types xmlns="http://schemas.openxmlformats.org/package/2006/content-types">
  <Default Extension="png" ContentType="image/png"/>
  <Default Extension="vtt" ContentType="text/vtt"/>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handoutMasterIdLst>
    <p:handoutMasterId r:id="rId15"/>
  </p:handoutMasterIdLst>
  <p:sldIdLst>
    <p:sldId id="256" r:id="rId5"/>
    <p:sldId id="271" r:id="rId6"/>
    <p:sldId id="279" r:id="rId7"/>
    <p:sldId id="281" r:id="rId8"/>
    <p:sldId id="280" r:id="rId9"/>
    <p:sldId id="257" r:id="rId10"/>
    <p:sldId id="275" r:id="rId11"/>
    <p:sldId id="276" r:id="rId12"/>
    <p:sldId id="282" r:id="rId1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ようこそ" id="{E75E278A-FF0E-49A4-B170-79828D63BBAD}">
          <p14:sldIdLst>
            <p14:sldId id="256"/>
          </p14:sldIdLst>
        </p14:section>
        <p14:section name="デザイン、変形、注釈、共同作業、操作アシスト" id="{B9B51309-D148-4332-87C2-07BE32FBCA3B}">
          <p14:sldIdLst>
            <p14:sldId id="271"/>
            <p14:sldId id="279"/>
            <p14:sldId id="281"/>
            <p14:sldId id="280"/>
            <p14:sldId id="257"/>
            <p14:sldId id="275"/>
            <p14:sldId id="276"/>
          </p14:sldIdLst>
        </p14:section>
        <p14:section name="詳細情報"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114" d="100"/>
          <a:sy n="114" d="100"/>
        </p:scale>
        <p:origin x="41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24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583D96A-184B-4997-8745-8DB4E1BC4D72}" type="datetime1">
              <a:rPr lang="ja-JP" altLang="en-US" smtClean="0">
                <a:latin typeface="Meiryo UI" panose="020B0604030504040204" pitchFamily="50" charset="-128"/>
                <a:ea typeface="Meiryo UI" panose="020B0604030504040204" pitchFamily="50" charset="-128"/>
              </a:rPr>
              <a:t>2021/11/18</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C4BB7104-9967-4BD3-B62F-AFA0A458AF26}" type="datetime1">
              <a:rPr lang="ja-JP" altLang="en-US" smtClean="0"/>
              <a:pPr/>
              <a:t>2021/11/18</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F61EA0F-A667-4B49-8422-0062BC55E249}" type="slidenum">
              <a:rPr lang="en-US" altLang="ja-JP" smtClean="0"/>
              <a:pPr/>
              <a:t>‹#›</a:t>
            </a:fld>
            <a:endParaRPr lang="ja-JP" alt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1</a:t>
            </a:fld>
            <a:endParaRPr lang="ja-JP" alt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a:t>
            </a:fld>
            <a:endParaRPr lang="ja-JP" altLang="en-US"/>
          </a:p>
        </p:txBody>
      </p:sp>
    </p:spTree>
    <p:extLst>
      <p:ext uri="{BB962C8B-B14F-4D97-AF65-F5344CB8AC3E}">
        <p14:creationId xmlns:p14="http://schemas.microsoft.com/office/powerpoint/2010/main" val="278010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3</a:t>
            </a:fld>
            <a:endParaRPr lang="ja-JP" altLang="en-US"/>
          </a:p>
        </p:txBody>
      </p:sp>
    </p:spTree>
    <p:extLst>
      <p:ext uri="{BB962C8B-B14F-4D97-AF65-F5344CB8AC3E}">
        <p14:creationId xmlns:p14="http://schemas.microsoft.com/office/powerpoint/2010/main" val="288782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4</a:t>
            </a:fld>
            <a:endParaRPr lang="ja-JP" altLang="en-US"/>
          </a:p>
        </p:txBody>
      </p:sp>
    </p:spTree>
    <p:extLst>
      <p:ext uri="{BB962C8B-B14F-4D97-AF65-F5344CB8AC3E}">
        <p14:creationId xmlns:p14="http://schemas.microsoft.com/office/powerpoint/2010/main" val="108184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5</a:t>
            </a:fld>
            <a:endParaRPr lang="ja-JP" altLang="en-US"/>
          </a:p>
        </p:txBody>
      </p:sp>
    </p:spTree>
    <p:extLst>
      <p:ext uri="{BB962C8B-B14F-4D97-AF65-F5344CB8AC3E}">
        <p14:creationId xmlns:p14="http://schemas.microsoft.com/office/powerpoint/2010/main" val="65568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6</a:t>
            </a:fld>
            <a:endParaRPr lang="ja-JP" altLang="en-US"/>
          </a:p>
        </p:txBody>
      </p:sp>
    </p:spTree>
    <p:extLst>
      <p:ext uri="{BB962C8B-B14F-4D97-AF65-F5344CB8AC3E}">
        <p14:creationId xmlns:p14="http://schemas.microsoft.com/office/powerpoint/2010/main" val="341281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7</a:t>
            </a:fld>
            <a:endParaRPr lang="ja-JP" altLang="en-US"/>
          </a:p>
        </p:txBody>
      </p:sp>
    </p:spTree>
    <p:extLst>
      <p:ext uri="{BB962C8B-B14F-4D97-AF65-F5344CB8AC3E}">
        <p14:creationId xmlns:p14="http://schemas.microsoft.com/office/powerpoint/2010/main" val="221866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8</a:t>
            </a:fld>
            <a:endParaRPr lang="ja-JP" altLang="en-US"/>
          </a:p>
        </p:txBody>
      </p:sp>
    </p:spTree>
    <p:extLst>
      <p:ext uri="{BB962C8B-B14F-4D97-AF65-F5344CB8AC3E}">
        <p14:creationId xmlns:p14="http://schemas.microsoft.com/office/powerpoint/2010/main" val="256215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rtlCol="0"/>
          <a:lstStyle/>
          <a:p>
            <a:pPr rtl="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スライド ショー</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モードで、矢印を選択してリンクにアクセスします。</a:t>
            </a:r>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9</a:t>
            </a:fld>
            <a:endParaRPr lang="ja-JP" altLang="en-US"/>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2021/11/18</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dirty="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dirty="0"/>
              <a:t>クリックしてマスター テキストのスタイルを編集</a:t>
            </a:r>
          </a:p>
          <a:p>
            <a:pPr marL="0" lvl="1" indent="0" rtl="0">
              <a:lnSpc>
                <a:spcPct val="150000"/>
              </a:lnSpc>
              <a:spcBef>
                <a:spcPts val="1000"/>
              </a:spcBef>
              <a:spcAft>
                <a:spcPts val="1200"/>
              </a:spcAft>
              <a:buNone/>
            </a:pPr>
            <a:r>
              <a:rPr lang="ja-JP" altLang="en-US" noProof="0" dirty="0"/>
              <a:t>第 </a:t>
            </a:r>
            <a:r>
              <a:rPr lang="en-US" altLang="ja-JP" noProof="0" dirty="0"/>
              <a:t>2 </a:t>
            </a:r>
            <a:r>
              <a:rPr lang="ja-JP" altLang="en-US" noProof="0" dirty="0"/>
              <a:t>レベル</a:t>
            </a:r>
          </a:p>
          <a:p>
            <a:pPr marL="0" lvl="2" indent="0" rtl="0">
              <a:lnSpc>
                <a:spcPct val="150000"/>
              </a:lnSpc>
              <a:spcBef>
                <a:spcPts val="1000"/>
              </a:spcBef>
              <a:spcAft>
                <a:spcPts val="1200"/>
              </a:spcAft>
              <a:buNone/>
            </a:pPr>
            <a:r>
              <a:rPr lang="ja-JP" altLang="en-US" noProof="0" dirty="0"/>
              <a:t>第 </a:t>
            </a:r>
            <a:r>
              <a:rPr lang="en-US" altLang="ja-JP" noProof="0" dirty="0"/>
              <a:t>3 </a:t>
            </a:r>
            <a:r>
              <a:rPr lang="ja-JP" altLang="en-US" noProof="0" dirty="0"/>
              <a:t>レベル</a:t>
            </a:r>
          </a:p>
          <a:p>
            <a:pPr marL="0" lvl="3" indent="0" rtl="0">
              <a:lnSpc>
                <a:spcPct val="150000"/>
              </a:lnSpc>
              <a:spcBef>
                <a:spcPts val="1000"/>
              </a:spcBef>
              <a:spcAft>
                <a:spcPts val="1200"/>
              </a:spcAft>
              <a:buNone/>
            </a:pPr>
            <a:r>
              <a:rPr lang="ja-JP" altLang="en-US" noProof="0" dirty="0"/>
              <a:t>第 </a:t>
            </a:r>
            <a:r>
              <a:rPr lang="en-US" altLang="ja-JP" noProof="0" dirty="0"/>
              <a:t>4 </a:t>
            </a:r>
            <a:r>
              <a:rPr lang="ja-JP" altLang="en-US" noProof="0" dirty="0"/>
              <a:t>レベル</a:t>
            </a:r>
          </a:p>
          <a:p>
            <a:pPr marL="0" lvl="4" indent="0" rtl="0">
              <a:lnSpc>
                <a:spcPct val="150000"/>
              </a:lnSpc>
              <a:spcBef>
                <a:spcPts val="1000"/>
              </a:spcBef>
              <a:spcAft>
                <a:spcPts val="1200"/>
              </a:spcAft>
              <a:buNone/>
            </a:pPr>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6145EFC-4F37-4458-BE9B-A83F3A5D9C69}" type="datetime1">
              <a:rPr lang="ja-JP" altLang="en-US" smtClean="0"/>
              <a:t>2021/11/18</a:t>
            </a:fld>
            <a:endParaRPr lang="ja-JP" altLang="en-US"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cxnSp>
        <p:nvCxnSpPr>
          <p:cNvPr id="8" name="直線​​コネクタ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microsoft.com/office/2017/04/relationships/track" Target="../media/track1.vtt"/><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support.office.com/ja-JP/article/powerpoint-for-windows-training-40e8c930-cb0b-40d8-82c4-bd53d3398787?redirectSourcePath=%252farticle%252fb89770f1-deb1-4a19-94ef-342aa15a4689&amp;ui=ja-JP&amp;rs=ja-001&amp;ad=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64324"/>
            <a:ext cx="10515600" cy="2387600"/>
          </a:xfrm>
        </p:spPr>
        <p:txBody>
          <a:bodyPr rtlCol="0" anchor="ctr" anchorCtr="0">
            <a:normAutofit/>
          </a:bodyPr>
          <a:lstStyle/>
          <a:p>
            <a:pPr rtl="0"/>
            <a:r>
              <a:rPr lang="en-US" altLang="ja-JP" sz="4800" dirty="0">
                <a:solidFill>
                  <a:schemeClr val="bg1"/>
                </a:solidFill>
                <a:latin typeface="Meiryo UI" panose="020B0604030504040204" pitchFamily="50" charset="-128"/>
                <a:ea typeface="Meiryo UI" panose="020B0604030504040204" pitchFamily="50" charset="-128"/>
              </a:rPr>
              <a:t>PowerPoint </a:t>
            </a:r>
            <a:r>
              <a:rPr lang="ja-JP" altLang="en-US" sz="4800" dirty="0">
                <a:solidFill>
                  <a:schemeClr val="bg1"/>
                </a:solidFill>
                <a:latin typeface="Meiryo UI" panose="020B0604030504040204" pitchFamily="50" charset="-128"/>
                <a:ea typeface="Meiryo UI" panose="020B0604030504040204" pitchFamily="50" charset="-128"/>
              </a:rPr>
              <a:t>へようこそ</a:t>
            </a:r>
          </a:p>
        </p:txBody>
      </p:sp>
      <p:sp>
        <p:nvSpPr>
          <p:cNvPr id="3" name="サブタイトル 2"/>
          <p:cNvSpPr>
            <a:spLocks noGrp="1"/>
          </p:cNvSpPr>
          <p:nvPr>
            <p:ph type="subTitle" idx="4294967295"/>
          </p:nvPr>
        </p:nvSpPr>
        <p:spPr>
          <a:xfrm>
            <a:off x="855620" y="2933105"/>
            <a:ext cx="9582736" cy="1137793"/>
          </a:xfrm>
        </p:spPr>
        <p:txBody>
          <a:bodyPr rtlCol="0">
            <a:normAutofit/>
          </a:bodyPr>
          <a:lstStyle/>
          <a:p>
            <a:pPr marL="0" indent="0" rtl="0">
              <a:buNone/>
            </a:pPr>
            <a:r>
              <a:rPr lang="ja-JP" altLang="en-US" sz="2400" dirty="0">
                <a:solidFill>
                  <a:schemeClr val="bg1"/>
                </a:solidFill>
                <a:latin typeface="Meiryo UI" panose="020B0604030504040204" pitchFamily="50" charset="-128"/>
                <a:ea typeface="Meiryo UI" panose="020B0604030504040204" pitchFamily="50" charset="-128"/>
              </a:rPr>
              <a:t>簡単に操作するための </a:t>
            </a:r>
            <a:r>
              <a:rPr lang="en-US" altLang="ja-JP" sz="2400" dirty="0">
                <a:solidFill>
                  <a:schemeClr val="bg1"/>
                </a:solidFill>
                <a:latin typeface="Meiryo UI" panose="020B0604030504040204" pitchFamily="50" charset="-128"/>
                <a:ea typeface="Meiryo UI" panose="020B0604030504040204" pitchFamily="50" charset="-128"/>
              </a:rPr>
              <a:t>5 </a:t>
            </a:r>
            <a:r>
              <a:rPr lang="ja-JP" altLang="en-US" sz="2400" dirty="0">
                <a:solidFill>
                  <a:schemeClr val="bg1"/>
                </a:solidFill>
                <a:latin typeface="Meiryo UI" panose="020B0604030504040204" pitchFamily="50" charset="-128"/>
                <a:ea typeface="Meiryo UI" panose="020B0604030504040204" pitchFamily="50" charset="-128"/>
              </a:rPr>
              <a:t>つのヒント</a:t>
            </a:r>
          </a:p>
        </p:txBody>
      </p:sp>
      <p:pic>
        <p:nvPicPr>
          <p:cNvPr id="4" name="画像 3" descr="PowerPoint ロゴ"/>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noAutofit/>
          </a:bodyPr>
          <a:lstStyle/>
          <a:p>
            <a:pPr rtl="0"/>
            <a:r>
              <a:rPr lang="ja-JP" altLang="en-US">
                <a:latin typeface="Meiryo UI" panose="020B0604030504040204" pitchFamily="50" charset="-128"/>
                <a:ea typeface="Meiryo UI" panose="020B0604030504040204" pitchFamily="50" charset="-128"/>
                <a:cs typeface="Segoe UI Light" panose="020B0502040204020203" pitchFamily="34" charset="0"/>
              </a:rPr>
              <a:t>アピールに役立つデザイナー</a:t>
            </a:r>
          </a:p>
        </p:txBody>
      </p:sp>
      <p:pic>
        <p:nvPicPr>
          <p:cNvPr id="5" name="画像 4" descr="さまざまなデザインのオプションを表示するデザイン アイデアのウィンドウ"/>
          <p:cNvPicPr>
            <a:picLocks noChangeAspect="1"/>
          </p:cNvPicPr>
          <p:nvPr/>
        </p:nvPicPr>
        <p:blipFill>
          <a:blip r:embed="rId3"/>
          <a:srcRect/>
          <a:stretch/>
        </p:blipFill>
        <p:spPr>
          <a:xfrm>
            <a:off x="2963333" y="1385113"/>
            <a:ext cx="8525932" cy="4577621"/>
          </a:xfrm>
          <a:prstGeom prst="rect">
            <a:avLst/>
          </a:prstGeom>
        </p:spPr>
      </p:pic>
      <p:sp>
        <p:nvSpPr>
          <p:cNvPr id="38" name="コンテンツ プレースホルダー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n-US" altLang="ja-JP">
                <a:latin typeface="Meiryo UI" panose="020B0604030504040204" pitchFamily="50" charset="-128"/>
                <a:ea typeface="Meiryo UI" panose="020B0604030504040204" pitchFamily="50" charset="-128"/>
                <a:cs typeface="Segoe UI" panose="020B0502040204020203" pitchFamily="34" charset="0"/>
              </a:rPr>
              <a:t>PowerPoint </a:t>
            </a:r>
            <a:r>
              <a:rPr lang="ja-JP" altLang="en-US">
                <a:latin typeface="Meiryo UI" panose="020B0604030504040204" pitchFamily="50" charset="-128"/>
                <a:ea typeface="Meiryo UI" panose="020B0604030504040204" pitchFamily="50" charset="-128"/>
                <a:cs typeface="Segoe UI" panose="020B0502040204020203" pitchFamily="34" charset="0"/>
              </a:rPr>
              <a:t>デザイナーは、スライドの内容を基に、プレゼンテーションに適切なプロフェッショナルなデザインを提案します。 </a:t>
            </a:r>
          </a:p>
          <a:p>
            <a:pPr marL="0" lvl="0" indent="0" rtl="0">
              <a:spcAft>
                <a:spcPts val="600"/>
              </a:spcAft>
              <a:buNone/>
              <a:defRPr/>
            </a:pPr>
            <a:r>
              <a:rPr lang="ja-JP" altLang="en-US">
                <a:latin typeface="Meiryo UI" panose="020B0604030504040204" pitchFamily="50" charset="-128"/>
                <a:ea typeface="Meiryo UI" panose="020B0604030504040204" pitchFamily="50" charset="-128"/>
                <a:cs typeface="Segoe UI" panose="020B0502040204020203" pitchFamily="34" charset="0"/>
              </a:rPr>
              <a:t>デザイナーはサブスクリプションのみの機能です。</a:t>
            </a:r>
            <a:r>
              <a:rPr lang="en-US" altLang="ja-JP">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Office 365 </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サブスクリプションをお持ちの場合は、次のスライドで、新しいプレゼンテーションの動作方法を表示します。</a:t>
            </a:r>
            <a:endParaRPr lang="ja-JP" altLang="en-US">
              <a:latin typeface="Meiryo UI" panose="020B0604030504040204" pitchFamily="50" charset="-128"/>
              <a:ea typeface="Meiryo UI"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lstStyle/>
          <a:p>
            <a:pPr rtl="0"/>
            <a:r>
              <a:rPr lang="en-US" altLang="ja-JP">
                <a:latin typeface="Meiryo UI" panose="020B0604030504040204" pitchFamily="50" charset="-128"/>
                <a:ea typeface="Meiryo UI" panose="020B0604030504040204" pitchFamily="50" charset="-128"/>
                <a:cs typeface="Segoe UI Light" panose="020B0502040204020203" pitchFamily="34" charset="0"/>
              </a:rPr>
              <a:t>PowerPoint </a:t>
            </a:r>
            <a:r>
              <a:rPr lang="ja-JP" altLang="en-US">
                <a:latin typeface="Meiryo UI" panose="020B0604030504040204" pitchFamily="50" charset="-128"/>
                <a:ea typeface="Meiryo UI" panose="020B0604030504040204" pitchFamily="50" charset="-128"/>
                <a:cs typeface="Segoe UI Light" panose="020B0502040204020203" pitchFamily="34" charset="0"/>
              </a:rPr>
              <a:t>デザイナーの使用方法</a:t>
            </a:r>
          </a:p>
        </p:txBody>
      </p:sp>
      <p:sp>
        <p:nvSpPr>
          <p:cNvPr id="25" name="コンテンツ プレースホルダー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latin typeface="Meiryo UI" panose="020B0604030504040204" pitchFamily="50" charset="-128"/>
                <a:ea typeface="Meiryo UI" panose="020B0604030504040204" pitchFamily="50" charset="-128"/>
                <a:cs typeface="Segoe UI" panose="020B0502040204020203" pitchFamily="34" charset="0"/>
              </a:rPr>
              <a:t>説明</a:t>
            </a:r>
            <a:r>
              <a:rPr lang="en-US" altLang="ja-JP">
                <a:latin typeface="Meiryo UI" panose="020B0604030504040204" pitchFamily="50" charset="-128"/>
                <a:ea typeface="Meiryo UI" panose="020B0604030504040204" pitchFamily="50" charset="-128"/>
                <a:cs typeface="Segoe UI" panose="020B0502040204020203" pitchFamily="34" charset="0"/>
              </a:rPr>
              <a:t>:</a:t>
            </a:r>
            <a:endParaRPr lang="ja-JP" altLang="en-US">
              <a:latin typeface="Meiryo UI" panose="020B0604030504040204" pitchFamily="50" charset="-128"/>
              <a:ea typeface="Meiryo UI" panose="020B0604030504040204" pitchFamily="50" charset="-128"/>
              <a:cs typeface="Segoe UI" panose="020B0502040204020203" pitchFamily="34" charset="0"/>
            </a:endParaRPr>
          </a:p>
        </p:txBody>
      </p:sp>
      <p:grpSp>
        <p:nvGrpSpPr>
          <p:cNvPr id="18" name="グループ 17" descr="手順 1 を示す 1 の番号が振られた小さい円"/>
          <p:cNvGrpSpPr/>
          <p:nvPr/>
        </p:nvGrpSpPr>
        <p:grpSpPr bwMode="blackWhite">
          <a:xfrm>
            <a:off x="531552" y="1917997"/>
            <a:ext cx="558179" cy="409838"/>
            <a:chOff x="6953426" y="711274"/>
            <a:chExt cx="558179" cy="409838"/>
          </a:xfrm>
        </p:grpSpPr>
        <p:sp>
          <p:nvSpPr>
            <p:cNvPr id="19" name="円/楕円 18"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0" name="テキスト ボックス 19" descr="番号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21" name="コンテンツ プレースホルダー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新しいプレゼンテーションを開始するには、</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ファイル</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新規</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新しいプレゼンテーション</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の順に移動します。</a:t>
            </a:r>
          </a:p>
        </p:txBody>
      </p:sp>
      <p:grpSp>
        <p:nvGrpSpPr>
          <p:cNvPr id="33" name="グループ 32" descr="手順 2 を示す 2 の番号が振られた小さい円"/>
          <p:cNvGrpSpPr/>
          <p:nvPr/>
        </p:nvGrpSpPr>
        <p:grpSpPr bwMode="blackWhite">
          <a:xfrm>
            <a:off x="531552" y="2804257"/>
            <a:ext cx="558179" cy="409838"/>
            <a:chOff x="6953426" y="711274"/>
            <a:chExt cx="558179" cy="409838"/>
          </a:xfrm>
        </p:grpSpPr>
        <p:sp>
          <p:nvSpPr>
            <p:cNvPr id="34" name="円/楕円 3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5" name="テキスト ボックス 34" descr="番号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36" name="コンテンツ プレースホルダー 17"/>
          <p:cNvSpPr txBox="1">
            <a:spLocks/>
          </p:cNvSpPr>
          <p:nvPr/>
        </p:nvSpPr>
        <p:spPr>
          <a:xfrm>
            <a:off x="1056512" y="2844450"/>
            <a:ext cx="4782427"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最初のスライドに画像を追加するには次の手順を行います。</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挿入</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画像</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、または </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挿入</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オンライン画像</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の順に移動して、</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目的の画像を選択します。</a:t>
            </a:r>
            <a:b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br>
            <a:b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b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ヒント</a:t>
            </a:r>
            <a:r>
              <a:rPr lang="en-US" altLang="ja-JP"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画像を追加するには、オンラインにする必要があります。</a:t>
            </a:r>
          </a:p>
        </p:txBody>
      </p:sp>
      <p:pic>
        <p:nvPicPr>
          <p:cNvPr id="29" name="画像 28" descr="画像を挿入するオプション付きの [挿入] タブ"/>
          <p:cNvPicPr>
            <a:picLocks noChangeAspect="1"/>
          </p:cNvPicPr>
          <p:nvPr/>
        </p:nvPicPr>
        <p:blipFill>
          <a:blip r:embed="rId3"/>
          <a:srcRect/>
          <a:stretch/>
        </p:blipFill>
        <p:spPr>
          <a:xfrm>
            <a:off x="6907526" y="1455791"/>
            <a:ext cx="2740429" cy="1592728"/>
          </a:xfrm>
          <a:prstGeom prst="rect">
            <a:avLst/>
          </a:prstGeom>
        </p:spPr>
      </p:pic>
      <p:grpSp>
        <p:nvGrpSpPr>
          <p:cNvPr id="22" name="グループ 21" descr="手順 3 を示す 3 の番号が振られた小さい円"/>
          <p:cNvGrpSpPr/>
          <p:nvPr/>
        </p:nvGrpSpPr>
        <p:grpSpPr bwMode="blackWhite">
          <a:xfrm>
            <a:off x="531552" y="4208299"/>
            <a:ext cx="558179" cy="409838"/>
            <a:chOff x="6953426" y="711274"/>
            <a:chExt cx="558179" cy="409838"/>
          </a:xfrm>
        </p:grpSpPr>
        <p:sp>
          <p:nvSpPr>
            <p:cNvPr id="24" name="円/楕円 2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0" name="テキスト ボックス 29" descr="番号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32" name="コンテンツ プレースホルダー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PowerPoint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がデザイン アイデアを取得する許可を要求したら、</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始めましょう</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を選択します。</a:t>
            </a:r>
          </a:p>
        </p:txBody>
      </p:sp>
      <p:pic>
        <p:nvPicPr>
          <p:cNvPr id="23" name="画像 22" descr="デザイン アイデアを取得するためのユーザー確認を求める [デザイン アイデア] ダイアログ ボックス"/>
          <p:cNvPicPr>
            <a:picLocks noChangeAspect="1"/>
          </p:cNvPicPr>
          <p:nvPr/>
        </p:nvPicPr>
        <p:blipFill>
          <a:blip r:embed="rId4"/>
          <a:srcRect/>
          <a:stretch/>
        </p:blipFill>
        <p:spPr>
          <a:xfrm>
            <a:off x="6693033" y="3067244"/>
            <a:ext cx="2900886" cy="3506681"/>
          </a:xfrm>
          <a:prstGeom prst="rect">
            <a:avLst/>
          </a:prstGeom>
        </p:spPr>
      </p:pic>
      <p:grpSp>
        <p:nvGrpSpPr>
          <p:cNvPr id="37" name="グループ 36" descr="手順 4 を示す 4 の番号が振られた小さい円"/>
          <p:cNvGrpSpPr/>
          <p:nvPr/>
        </p:nvGrpSpPr>
        <p:grpSpPr bwMode="blackWhite">
          <a:xfrm>
            <a:off x="531552" y="5137379"/>
            <a:ext cx="558179" cy="409838"/>
            <a:chOff x="6953426" y="711274"/>
            <a:chExt cx="558179" cy="409838"/>
          </a:xfrm>
        </p:grpSpPr>
        <p:sp>
          <p:nvSpPr>
            <p:cNvPr id="38" name="円/楕円 37"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9" name="テキスト ボックス 38" descr="番号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4</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0" name="コンテンツ プレースホルダー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デザイン アイデア</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作業ウィンドウから好みのデザインを選択します。</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tlCol="0"/>
          <a:lstStyle/>
          <a:p>
            <a:pPr rtl="0"/>
            <a:r>
              <a:rPr lang="ja-JP" altLang="en-US" dirty="0">
                <a:latin typeface="Meiryo UI" panose="020B0604030504040204" pitchFamily="50" charset="-128"/>
                <a:ea typeface="Meiryo UI" panose="020B0604030504040204" pitchFamily="50" charset="-128"/>
                <a:cs typeface="Segoe UI Light" panose="020B0502040204020203" pitchFamily="34" charset="0"/>
              </a:rPr>
              <a:t>変形</a:t>
            </a:r>
          </a:p>
        </p:txBody>
      </p:sp>
      <p:sp>
        <p:nvSpPr>
          <p:cNvPr id="5" name="コンテンツ プレースホルダー 4"/>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変形により、プレゼンテーション内のアニメーションやオブジェクトの動きが滑らかになります。類似した </a:t>
            </a:r>
            <a:r>
              <a:rPr lang="en-US" altLang="ja-JP"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2 </a:t>
            </a:r>
            <a:r>
              <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つのスライドを使用してアニメーションを実行しますが、対象ユーザーには </a:t>
            </a:r>
            <a:r>
              <a:rPr lang="en-US" altLang="ja-JP"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1 </a:t>
            </a:r>
            <a:r>
              <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つのスライドでアクションが発生しているように見えます。 </a:t>
            </a:r>
          </a:p>
          <a:p>
            <a:pPr marL="0" indent="0" rtl="0">
              <a:lnSpc>
                <a:spcPts val="1800"/>
              </a:lnSpc>
              <a:spcBef>
                <a:spcPts val="1000"/>
              </a:spcBef>
              <a:spcAft>
                <a:spcPts val="600"/>
              </a:spcAft>
              <a:buNone/>
            </a:pPr>
            <a:r>
              <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右側にあるビデオを</a:t>
            </a:r>
            <a:r>
              <a:rPr lang="ja-JP" altLang="en-US" sz="1200" b="1" dirty="0">
                <a:solidFill>
                  <a:srgbClr val="D24726"/>
                </a:solidFill>
                <a:latin typeface="Meiryo UI" panose="020B0604030504040204" pitchFamily="50" charset="-128"/>
                <a:ea typeface="Meiryo UI" panose="020B0604030504040204" pitchFamily="50" charset="-128"/>
                <a:cs typeface="Segoe UI" panose="020B0502040204020203" pitchFamily="34" charset="0"/>
              </a:rPr>
              <a:t>再生</a:t>
            </a:r>
            <a:r>
              <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して、簡単な例を見てください。</a:t>
            </a:r>
          </a:p>
          <a:p>
            <a:pPr marL="0" indent="0" rtl="0">
              <a:lnSpc>
                <a:spcPts val="1800"/>
              </a:lnSpc>
              <a:spcBef>
                <a:spcPts val="1000"/>
              </a:spcBef>
              <a:spcAft>
                <a:spcPts val="600"/>
              </a:spcAft>
              <a:buNone/>
            </a:pPr>
            <a:r>
              <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変形はサブスクリプションのみの機能です。</a:t>
            </a:r>
            <a:r>
              <a:rPr lang="en-US" altLang="ja-JP"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Office 365 </a:t>
            </a:r>
            <a:r>
              <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サブスクリプションをお持ちの場合は、次のスライドの手順でご利用いただけます。</a:t>
            </a:r>
          </a:p>
          <a:p>
            <a:pPr marL="0" indent="0" rtl="0">
              <a:lnSpc>
                <a:spcPts val="1800"/>
              </a:lnSpc>
              <a:spcBef>
                <a:spcPts val="1000"/>
              </a:spcBef>
              <a:spcAft>
                <a:spcPts val="600"/>
              </a:spcAft>
              <a:buNone/>
            </a:pPr>
            <a:endParaRPr lang="ja-JP" altLang="en-US" sz="1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endParaRPr>
          </a:p>
        </p:txBody>
      </p:sp>
      <p:pic>
        <p:nvPicPr>
          <p:cNvPr id="7" name="変形ビデオ" descr="ショートカット キー Alt + P を使用して再生または一時停止を実行できる変形機能の例を示すビデオ">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5"/>
                        </p173:trackLst>
                      </p173:tracksInfo>
                    </p:ext>
                  </p14:extLst>
                </p14:media>
              </p:ext>
            </p:extLst>
          </p:nvPr>
        </p:nvPicPr>
        <p:blipFill>
          <a:blip r:embed="rId6"/>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tlCol="0"/>
          <a:lstStyle/>
          <a:p>
            <a:pPr rtl="0"/>
            <a:r>
              <a:rPr lang="ja-JP" altLang="en-US">
                <a:latin typeface="Meiryo UI" panose="020B0604030504040204" pitchFamily="50" charset="-128"/>
                <a:ea typeface="Meiryo UI" panose="020B0604030504040204" pitchFamily="50" charset="-128"/>
                <a:cs typeface="Segoe UI Light" panose="020B0502040204020203" pitchFamily="34" charset="0"/>
              </a:rPr>
              <a:t>変形</a:t>
            </a:r>
            <a:r>
              <a:rPr lang="ja-JP" altLang="en-US">
                <a:latin typeface="Meiryo UI" panose="020B0604030504040204" pitchFamily="50" charset="-128"/>
                <a:ea typeface="Meiryo UI" panose="020B0604030504040204" pitchFamily="50" charset="-128"/>
              </a:rPr>
              <a:t>の設定</a:t>
            </a:r>
          </a:p>
        </p:txBody>
      </p:sp>
      <p:sp>
        <p:nvSpPr>
          <p:cNvPr id="30" name="コンテンツ プレースホルダー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latin typeface="Meiryo UI" panose="020B0604030504040204" pitchFamily="50" charset="-128"/>
                <a:ea typeface="Meiryo UI" panose="020B0604030504040204" pitchFamily="50" charset="-128"/>
              </a:rPr>
              <a:t>これら </a:t>
            </a:r>
            <a:r>
              <a:rPr lang="en-US" altLang="ja-JP">
                <a:latin typeface="Meiryo UI" panose="020B0604030504040204" pitchFamily="50" charset="-128"/>
                <a:ea typeface="Meiryo UI" panose="020B0604030504040204" pitchFamily="50" charset="-128"/>
              </a:rPr>
              <a:t>2 </a:t>
            </a:r>
            <a:r>
              <a:rPr lang="ja-JP" altLang="en-US">
                <a:latin typeface="Meiryo UI" panose="020B0604030504040204" pitchFamily="50" charset="-128"/>
                <a:ea typeface="Meiryo UI" panose="020B0604030504040204" pitchFamily="50" charset="-128"/>
              </a:rPr>
              <a:t>つの単純な “惑星” で実際に操作してみましょう。</a:t>
            </a:r>
          </a:p>
        </p:txBody>
      </p:sp>
      <p:grpSp>
        <p:nvGrpSpPr>
          <p:cNvPr id="13" name="グループ 12" descr="手順 1 を示す 1 の番号が振られた小さい円"/>
          <p:cNvGrpSpPr/>
          <p:nvPr/>
        </p:nvGrpSpPr>
        <p:grpSpPr bwMode="blackWhite">
          <a:xfrm>
            <a:off x="558723" y="1917997"/>
            <a:ext cx="558179" cy="409838"/>
            <a:chOff x="6953426" y="711274"/>
            <a:chExt cx="558179" cy="409838"/>
          </a:xfrm>
        </p:grpSpPr>
        <p:sp>
          <p:nvSpPr>
            <p:cNvPr id="14" name="円/楕円 1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テキスト ボックス 14" descr="番号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16" name="コンテンツ プレースホルダー 17"/>
          <p:cNvSpPr txBox="1">
            <a:spLocks/>
          </p:cNvSpPr>
          <p:nvPr/>
        </p:nvSpPr>
        <p:spPr>
          <a:xfrm>
            <a:off x="1066039" y="1958189"/>
            <a:ext cx="2771039"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このスライドを複製するには、次の手順を行います。スライドのサムネイルを右クリックして、</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スライドの複製</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を選択します。</a:t>
            </a:r>
          </a:p>
        </p:txBody>
      </p:sp>
      <p:pic>
        <p:nvPicPr>
          <p:cNvPr id="2" name="画像 1" descr="[スライドの複製] オプションを表示するスライド サムネイルのコンテキスト メニュー"/>
          <p:cNvPicPr>
            <a:picLocks noChangeAspect="1"/>
          </p:cNvPicPr>
          <p:nvPr/>
        </p:nvPicPr>
        <p:blipFill>
          <a:blip r:embed="rId3"/>
          <a:srcRect/>
          <a:stretch/>
        </p:blipFill>
        <p:spPr>
          <a:xfrm>
            <a:off x="4133527" y="1455491"/>
            <a:ext cx="1402147" cy="1803887"/>
          </a:xfrm>
          <a:prstGeom prst="rect">
            <a:avLst/>
          </a:prstGeom>
        </p:spPr>
      </p:pic>
      <p:grpSp>
        <p:nvGrpSpPr>
          <p:cNvPr id="18" name="グループ 17" descr="手順 2 を示す 2 の番号が振られた小さい円"/>
          <p:cNvGrpSpPr/>
          <p:nvPr/>
        </p:nvGrpSpPr>
        <p:grpSpPr bwMode="blackWhite">
          <a:xfrm>
            <a:off x="558723" y="2896735"/>
            <a:ext cx="558179" cy="409838"/>
            <a:chOff x="6953426" y="711274"/>
            <a:chExt cx="558179" cy="409838"/>
          </a:xfrm>
        </p:grpSpPr>
        <p:sp>
          <p:nvSpPr>
            <p:cNvPr id="23" name="円/楕円 22"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4" name="テキスト ボックス 23" descr="番号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25" name="コンテンツ プレースホルダー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これらの同じ </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2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つのスライドのうち </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2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番目のスライドで、移動、サイズ変更、色の変更など、何らかの方法で右の図形を変更し、</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画面切り替え</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変形</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の順に移動します。</a:t>
            </a:r>
          </a:p>
        </p:txBody>
      </p:sp>
      <p:pic>
        <p:nvPicPr>
          <p:cNvPr id="6" name="画像 5" descr="変形移行を表示する画面切り替えタブ"/>
          <p:cNvPicPr>
            <a:picLocks noChangeAspect="1"/>
          </p:cNvPicPr>
          <p:nvPr/>
        </p:nvPicPr>
        <p:blipFill>
          <a:blip r:embed="rId4"/>
          <a:srcRect/>
          <a:stretch/>
        </p:blipFill>
        <p:spPr>
          <a:xfrm>
            <a:off x="3684501" y="3159609"/>
            <a:ext cx="2467548" cy="1185922"/>
          </a:xfrm>
          <a:prstGeom prst="rect">
            <a:avLst/>
          </a:prstGeom>
        </p:spPr>
      </p:pic>
      <p:grpSp>
        <p:nvGrpSpPr>
          <p:cNvPr id="26" name="グループ 25" descr="手順 3 を示す 3 の番号が振られた小さい円"/>
          <p:cNvGrpSpPr/>
          <p:nvPr/>
        </p:nvGrpSpPr>
        <p:grpSpPr bwMode="blackWhite">
          <a:xfrm>
            <a:off x="557319" y="4344232"/>
            <a:ext cx="558179" cy="409838"/>
            <a:chOff x="6953426" y="711274"/>
            <a:chExt cx="558179" cy="409838"/>
          </a:xfrm>
        </p:grpSpPr>
        <p:sp>
          <p:nvSpPr>
            <p:cNvPr id="27" name="円/楕円 26"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8" name="テキスト ボックス 27" descr="番号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29" name="コンテンツ プレースホルダー 17"/>
          <p:cNvSpPr txBox="1">
            <a:spLocks/>
          </p:cNvSpPr>
          <p:nvPr/>
        </p:nvSpPr>
        <p:spPr>
          <a:xfrm>
            <a:off x="1076799" y="4360521"/>
            <a:ext cx="2683579"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2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つのスライドのうち最初のスライドに戻り、</a:t>
            </a:r>
            <a:r>
              <a:rPr lang="en-US" altLang="ja-JP"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スライド ショー</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ボタンを押して、</a:t>
            </a:r>
            <a:r>
              <a:rPr lang="en-US" altLang="ja-JP"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再生</a:t>
            </a:r>
            <a:r>
              <a:rPr lang="en-US" altLang="ja-JP"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を選択すると、変形する円が表示されます。</a:t>
            </a:r>
          </a:p>
        </p:txBody>
      </p:sp>
      <p:pic>
        <p:nvPicPr>
          <p:cNvPr id="5" name="画像 4" descr="スライド ショー ボタン"/>
          <p:cNvPicPr>
            <a:picLocks noChangeAspect="1"/>
          </p:cNvPicPr>
          <p:nvPr/>
        </p:nvPicPr>
        <p:blipFill>
          <a:blip r:embed="rId5"/>
          <a:srcRect/>
          <a:stretch/>
        </p:blipFill>
        <p:spPr>
          <a:xfrm>
            <a:off x="3837079" y="4344232"/>
            <a:ext cx="2134319" cy="887083"/>
          </a:xfrm>
          <a:prstGeom prst="rect">
            <a:avLst/>
          </a:prstGeom>
        </p:spPr>
      </p:pic>
      <p:sp>
        <p:nvSpPr>
          <p:cNvPr id="17" name="コンテンツ プレースホルダー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ヒント</a:t>
            </a:r>
            <a:r>
              <a:rPr lang="en-US" altLang="ja-JP"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a:t>
            </a:r>
            <a:r>
              <a:rPr lang="en-US" altLang="ja-JP"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b="1" dirty="0">
                <a:solidFill>
                  <a:srgbClr val="404040"/>
                </a:solidFill>
                <a:latin typeface="Meiryo UI" panose="020B0604030504040204" pitchFamily="50" charset="-128"/>
                <a:ea typeface="Meiryo UI" panose="020B0604030504040204" pitchFamily="50" charset="-128"/>
                <a:cs typeface="Segoe UI Semibold" panose="020B0702040204020203" pitchFamily="34" charset="0"/>
              </a:rPr>
              <a:t>効果オプション</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では、さらに多くの </a:t>
            </a:r>
            <a:r>
              <a:rPr lang="en-US" altLang="ja-JP"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b="1" dirty="0">
                <a:solidFill>
                  <a:prstClr val="black">
                    <a:lumMod val="75000"/>
                    <a:lumOff val="25000"/>
                  </a:prstClr>
                </a:solidFill>
                <a:latin typeface="Meiryo UI" panose="020B0604030504040204" pitchFamily="50" charset="-128"/>
                <a:ea typeface="Meiryo UI" panose="020B0604030504040204" pitchFamily="50" charset="-128"/>
                <a:cs typeface="Segoe UI Semibold" panose="020B0702040204020203" pitchFamily="34" charset="0"/>
              </a:rPr>
              <a:t>変形</a:t>
            </a:r>
            <a:r>
              <a:rPr lang="en-US" altLang="ja-JP" dirty="0">
                <a:solidFill>
                  <a:prstClr val="black">
                    <a:lumMod val="75000"/>
                    <a:lumOff val="25000"/>
                  </a:prstClr>
                </a:solidFill>
                <a:latin typeface="Meiryo UI" panose="020B0604030504040204" pitchFamily="50" charset="-128"/>
                <a:ea typeface="Meiryo UI" panose="020B0604030504040204" pitchFamily="50" charset="-128"/>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rPr>
              <a:t>オプションが用意されています。</a:t>
            </a:r>
          </a:p>
        </p:txBody>
      </p:sp>
      <p:cxnSp>
        <p:nvCxnSpPr>
          <p:cNvPr id="20" name="直線​​コネクタ 19" descr="変形テキストと画像を分割する淡い灰色の線"/>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円/楕円 9" descr="小さな淡い青の円が内側にある大きな濃い青の円"/>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1" name="楕円 10" descr="大きな濃い青の円の内側にある小さな淡い青の円"/>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lvl="0" rtl="0"/>
            <a:r>
              <a:rPr lang="ja-JP" altLang="en-US">
                <a:latin typeface="Meiryo UI" panose="020B0604030504040204" pitchFamily="50" charset="-128"/>
                <a:ea typeface="Meiryo UI" panose="020B0604030504040204" pitchFamily="50" charset="-128"/>
                <a:cs typeface="Segoe UI Light" panose="020B0502040204020203" pitchFamily="34" charset="0"/>
              </a:rPr>
              <a:t>リアルタイムで共同作業する</a:t>
            </a:r>
          </a:p>
        </p:txBody>
      </p:sp>
      <p:sp>
        <p:nvSpPr>
          <p:cNvPr id="5" name="コンテンツ プレースホルダー 4"/>
          <p:cNvSpPr>
            <a:spLocks noGrp="1"/>
          </p:cNvSpPr>
          <p:nvPr>
            <p:ph sz="half" idx="4294967295"/>
          </p:nvPr>
        </p:nvSpPr>
        <p:spPr>
          <a:xfrm>
            <a:off x="541611" y="1431010"/>
            <a:ext cx="4413626" cy="3978275"/>
          </a:xfrm>
        </p:spPr>
        <p:txBody>
          <a:bodyPr vert="horz" lIns="91440" tIns="45720" rIns="91440" bIns="45720" rtlCol="0">
            <a:normAutofit/>
          </a:bodyPr>
          <a:lstStyle/>
          <a:p>
            <a:pPr marL="0" indent="0" rtl="0">
              <a:lnSpc>
                <a:spcPts val="1800"/>
              </a:lnSpc>
              <a:spcBef>
                <a:spcPts val="1000"/>
              </a:spcBef>
              <a:spcAft>
                <a:spcPts val="2000"/>
              </a:spcAft>
              <a:buNone/>
            </a:pPr>
            <a:r>
              <a:rPr lang="ja-JP" altLang="en-US" sz="120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プレゼンテーションを他のユーザーと共有すると、同時に作業している内容が表示されます。</a:t>
            </a:r>
            <a:br>
              <a:rPr lang="ja-JP" altLang="en-US" sz="120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br>
            <a:br>
              <a:rPr lang="ja-JP" altLang="en-US" sz="120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br>
            <a:r>
              <a:rPr lang="ja-JP" altLang="en-US" sz="120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説明</a:t>
            </a:r>
            <a:r>
              <a:rPr lang="en-US" altLang="ja-JP" sz="120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endParaRPr lang="ja-JP" altLang="en-US" sz="120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endParaRPr>
          </a:p>
        </p:txBody>
      </p:sp>
      <p:pic>
        <p:nvPicPr>
          <p:cNvPr id="11" name="画像 10" descr="プレゼンテーションを作業しているユーザーの数を示す共有アイコン "/>
          <p:cNvPicPr>
            <a:picLocks noChangeAspect="1"/>
          </p:cNvPicPr>
          <p:nvPr/>
        </p:nvPicPr>
        <p:blipFill>
          <a:blip r:embed="rId3"/>
          <a:srcRect/>
          <a:stretch/>
        </p:blipFill>
        <p:spPr>
          <a:xfrm>
            <a:off x="561984" y="2425111"/>
            <a:ext cx="3262550" cy="1475659"/>
          </a:xfrm>
          <a:prstGeom prst="rect">
            <a:avLst/>
          </a:prstGeom>
        </p:spPr>
      </p:pic>
      <p:grpSp>
        <p:nvGrpSpPr>
          <p:cNvPr id="33" name="グループ 32" descr="手順 1 を示す 1 の番号が振られた小さい円"/>
          <p:cNvGrpSpPr/>
          <p:nvPr/>
        </p:nvGrpSpPr>
        <p:grpSpPr bwMode="blackWhite">
          <a:xfrm>
            <a:off x="558723" y="4531632"/>
            <a:ext cx="558179" cy="409838"/>
            <a:chOff x="6953426" y="711274"/>
            <a:chExt cx="558179" cy="409838"/>
          </a:xfrm>
        </p:grpSpPr>
        <p:sp>
          <p:nvSpPr>
            <p:cNvPr id="34" name="円/楕円 3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5" name="テキスト ボックス 34" descr="番号 1"/>
            <p:cNvSpPr txBox="1"/>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2" name="コンテンツ プレースホルダー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上部のリボンから </a:t>
            </a:r>
            <a:r>
              <a:rPr lang="en-US" altLang="ja-JP">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a:solidFill>
                  <a:srgbClr val="D24726"/>
                </a:solidFill>
                <a:latin typeface="Meiryo UI" panose="020B0604030504040204" pitchFamily="50" charset="-128"/>
                <a:ea typeface="Meiryo UI" panose="020B0604030504040204" pitchFamily="50" charset="-128"/>
                <a:cs typeface="Segoe UI" panose="020B0502040204020203" pitchFamily="34" charset="0"/>
              </a:rPr>
              <a:t>共有</a:t>
            </a:r>
            <a:r>
              <a:rPr lang="en-US" altLang="ja-JP">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を選択するか、ショートカット キー </a:t>
            </a:r>
            <a:r>
              <a:rPr lang="en-US" altLang="ja-JP">
                <a:solidFill>
                  <a:srgbClr val="D24726"/>
                </a:solidFill>
                <a:latin typeface="Meiryo UI" panose="020B0604030504040204" pitchFamily="50" charset="-128"/>
                <a:ea typeface="Meiryo UI" panose="020B0604030504040204" pitchFamily="50" charset="-128"/>
                <a:cs typeface="Segoe UI" panose="020B0502040204020203" pitchFamily="34" charset="0"/>
              </a:rPr>
              <a:t>Alt-ZS</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を使用して、一緒に共同作業するユーザーを招待します </a:t>
            </a:r>
            <a:r>
              <a:rPr lang="en-US" altLang="ja-JP">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この時点で、クラウドに保存できます</a:t>
            </a:r>
            <a:r>
              <a:rPr lang="en-US" altLang="ja-JP">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p>
        </p:txBody>
      </p:sp>
      <p:pic>
        <p:nvPicPr>
          <p:cNvPr id="9" name="画像 8" descr="スライドを作業しているユーザー名を示すマーカー"/>
          <p:cNvPicPr>
            <a:picLocks noChangeAspect="1"/>
          </p:cNvPicPr>
          <p:nvPr/>
        </p:nvPicPr>
        <p:blipFill>
          <a:blip r:embed="rId4"/>
          <a:srcRect/>
          <a:stretch/>
        </p:blipFill>
        <p:spPr>
          <a:xfrm>
            <a:off x="3861352" y="2434307"/>
            <a:ext cx="3841692" cy="2512927"/>
          </a:xfrm>
          <a:prstGeom prst="rect">
            <a:avLst/>
          </a:prstGeom>
        </p:spPr>
      </p:pic>
      <p:grpSp>
        <p:nvGrpSpPr>
          <p:cNvPr id="36" name="グループ 35" descr="手順 2 を示す 2 の番号が振られた小さい円"/>
          <p:cNvGrpSpPr/>
          <p:nvPr/>
        </p:nvGrpSpPr>
        <p:grpSpPr bwMode="blackWhite">
          <a:xfrm>
            <a:off x="4249102" y="4531632"/>
            <a:ext cx="558179" cy="409838"/>
            <a:chOff x="6953426" y="711274"/>
            <a:chExt cx="558179" cy="409838"/>
          </a:xfrm>
        </p:grpSpPr>
        <p:sp>
          <p:nvSpPr>
            <p:cNvPr id="37" name="円/楕円 36"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8" name="テキスト ボックス 37" descr="番号 2"/>
            <p:cNvSpPr txBox="1"/>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3" name="コンテンツ プレースホルダー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他のユーザーがプレゼンテーションを作業していると、誰がどのスライドを作業しているかを表示します。</a:t>
            </a:r>
          </a:p>
        </p:txBody>
      </p:sp>
      <p:pic>
        <p:nvPicPr>
          <p:cNvPr id="12" name="画像 11" descr="編集中のスライドの一部を示すマーカー"/>
          <p:cNvPicPr>
            <a:picLocks noChangeAspect="1"/>
          </p:cNvPicPr>
          <p:nvPr/>
        </p:nvPicPr>
        <p:blipFill>
          <a:blip r:embed="rId5"/>
          <a:srcRect/>
          <a:stretch/>
        </p:blipFill>
        <p:spPr>
          <a:xfrm>
            <a:off x="7899419" y="2350394"/>
            <a:ext cx="3563782" cy="2305343"/>
          </a:xfrm>
          <a:prstGeom prst="rect">
            <a:avLst/>
          </a:prstGeom>
        </p:spPr>
      </p:pic>
      <p:grpSp>
        <p:nvGrpSpPr>
          <p:cNvPr id="39" name="グループ 38" descr="手順 3 を示す 3 の番号が振られた小さい円"/>
          <p:cNvGrpSpPr/>
          <p:nvPr/>
        </p:nvGrpSpPr>
        <p:grpSpPr bwMode="blackWhite">
          <a:xfrm>
            <a:off x="7930921" y="4531632"/>
            <a:ext cx="558179" cy="409838"/>
            <a:chOff x="6953426" y="711274"/>
            <a:chExt cx="558179" cy="409838"/>
          </a:xfrm>
        </p:grpSpPr>
        <p:sp>
          <p:nvSpPr>
            <p:cNvPr id="40" name="円/楕円 39"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41" name="テキスト ボックス 40" descr="番号 3"/>
            <p:cNvSpPr txBox="1"/>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4" name="コンテンツ プレースホルダー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編集中のスライドの一部をマーカーが表示します。</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p>
            <a:pPr rtl="0"/>
            <a:r>
              <a:rPr lang="ja-JP" altLang="en-US">
                <a:latin typeface="Meiryo UI" panose="020B0604030504040204" pitchFamily="50" charset="-128"/>
                <a:ea typeface="Meiryo UI" panose="020B0604030504040204" pitchFamily="50" charset="-128"/>
                <a:cs typeface="Segoe UI Light" panose="020B0502040204020203" pitchFamily="34" charset="0"/>
              </a:rPr>
              <a:t>操作アシストを使いこなす</a:t>
            </a:r>
          </a:p>
        </p:txBody>
      </p:sp>
      <p:sp>
        <p:nvSpPr>
          <p:cNvPr id="38" name="コンテンツ プレースホルダー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n-US" altLang="ja-JP">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操作アシスト</a:t>
            </a:r>
            <a:r>
              <a:rPr lang="en-US" altLang="ja-JP">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ボックスは、適切なコマンドを見つけるため、</a:t>
            </a:r>
            <a:b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b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時間を節約し、作業に集中できます。</a:t>
            </a:r>
            <a:br>
              <a:rPr lang="ja-JP" altLang="en-US">
                <a:latin typeface="Meiryo UI" panose="020B0604030504040204" pitchFamily="50" charset="-128"/>
                <a:ea typeface="Meiryo UI" panose="020B0604030504040204" pitchFamily="50" charset="-128"/>
                <a:cs typeface="Segoe UI" panose="020B0502040204020203" pitchFamily="34" charset="0"/>
              </a:rPr>
            </a:br>
            <a:br>
              <a:rPr lang="ja-JP" altLang="en-US">
                <a:latin typeface="Meiryo UI" panose="020B0604030504040204" pitchFamily="50" charset="-128"/>
                <a:ea typeface="Meiryo UI" panose="020B0604030504040204" pitchFamily="50" charset="-128"/>
                <a:cs typeface="Segoe UI" panose="020B0502040204020203" pitchFamily="34" charset="0"/>
              </a:rPr>
            </a:br>
            <a:r>
              <a:rPr lang="ja-JP" altLang="en-US">
                <a:latin typeface="Meiryo UI" panose="020B0604030504040204" pitchFamily="50" charset="-128"/>
                <a:ea typeface="Meiryo UI" panose="020B0604030504040204" pitchFamily="50" charset="-128"/>
                <a:cs typeface="Segoe UI" panose="020B0502040204020203" pitchFamily="34" charset="0"/>
              </a:rPr>
              <a:t>実際に操作してみましょう。</a:t>
            </a:r>
          </a:p>
        </p:txBody>
      </p:sp>
      <p:grpSp>
        <p:nvGrpSpPr>
          <p:cNvPr id="4" name="グループ 3" descr="手順 1 を示す 1 の番号が振られた小さい円"/>
          <p:cNvGrpSpPr/>
          <p:nvPr/>
        </p:nvGrpSpPr>
        <p:grpSpPr bwMode="blackWhite">
          <a:xfrm>
            <a:off x="558723" y="2638502"/>
            <a:ext cx="558179" cy="409838"/>
            <a:chOff x="6953426" y="711274"/>
            <a:chExt cx="558179" cy="409838"/>
          </a:xfrm>
        </p:grpSpPr>
        <p:sp>
          <p:nvSpPr>
            <p:cNvPr id="2" name="円/楕円 1"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 name="テキスト ボックス 2" descr="番号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29" name="コンテンツ プレースホルダー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右側の</a:t>
            </a:r>
            <a:r>
              <a:rPr lang="ja-JP" altLang="en-US">
                <a:solidFill>
                  <a:srgbClr val="404040"/>
                </a:solidFill>
                <a:latin typeface="Meiryo UI" panose="020B0604030504040204" pitchFamily="50" charset="-128"/>
                <a:ea typeface="Meiryo UI" panose="020B0604030504040204" pitchFamily="50" charset="-128"/>
                <a:cs typeface="Segoe UI" panose="020B0502040204020203" pitchFamily="34" charset="0"/>
              </a:rPr>
              <a:t>ロボットの画像</a:t>
            </a:r>
            <a:r>
              <a:rPr lang="ja-JP" altLang="en-US">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を選択します。</a:t>
            </a:r>
          </a:p>
        </p:txBody>
      </p:sp>
      <p:sp>
        <p:nvSpPr>
          <p:cNvPr id="25" name="テキスト ボックス 16" descr="この画像を選択"/>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rtl="0">
              <a:spcBef>
                <a:spcPts val="0"/>
              </a:spcBef>
              <a:spcAft>
                <a:spcPts val="200"/>
              </a:spcAft>
              <a:tabLst>
                <a:tab pos="4931410" algn="l"/>
              </a:tabLst>
            </a:pPr>
            <a:r>
              <a:rPr lang="ja-JP" altLang="en-US" sz="1200" b="1" kern="1000" spc="100">
                <a:ln>
                  <a:noFill/>
                </a:ln>
                <a:solidFill>
                  <a:srgbClr val="D24726"/>
                </a:solidFill>
                <a:effectLst/>
                <a:latin typeface="Meiryo UI" panose="020B0604030504040204" pitchFamily="50" charset="-128"/>
                <a:ea typeface="Meiryo UI" panose="020B0604030504040204" pitchFamily="50" charset="-128"/>
                <a:cs typeface="Times New Roman" panose="02020603050405020304" pitchFamily="18" charset="0"/>
              </a:rPr>
              <a:t>この画像を選択</a:t>
            </a:r>
            <a:endParaRPr lang="ja-JP" altLang="en-US" sz="1200" b="1" kern="1400">
              <a:solidFill>
                <a:srgbClr val="D24726"/>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4" name="画像 23" descr="曲線矢印"/>
          <p:cNvPicPr/>
          <p:nvPr/>
        </p:nvPicPr>
        <p:blipFill>
          <a:blip r:embed="rId3"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図 22" descr="ロボット"/>
          <p:cNvPicPr>
            <a:picLocks noChangeAspect="1"/>
          </p:cNvPicPr>
          <p:nvPr/>
        </p:nvPicPr>
        <p:blipFill>
          <a:blip r:embed="rId4"/>
          <a:stretch>
            <a:fillRect/>
          </a:stretch>
        </p:blipFill>
        <p:spPr>
          <a:xfrm>
            <a:off x="7912741" y="1646170"/>
            <a:ext cx="2775459" cy="4531804"/>
          </a:xfrm>
          <a:prstGeom prst="rect">
            <a:avLst/>
          </a:prstGeom>
        </p:spPr>
      </p:pic>
      <p:grpSp>
        <p:nvGrpSpPr>
          <p:cNvPr id="19" name="グループ 18" descr="手順 2 を示す 2 の番号が振られた小さい円"/>
          <p:cNvGrpSpPr/>
          <p:nvPr/>
        </p:nvGrpSpPr>
        <p:grpSpPr bwMode="blackWhite">
          <a:xfrm>
            <a:off x="558723" y="3312993"/>
            <a:ext cx="558179" cy="409838"/>
            <a:chOff x="6953426" y="711274"/>
            <a:chExt cx="558179" cy="409838"/>
          </a:xfrm>
        </p:grpSpPr>
        <p:sp>
          <p:nvSpPr>
            <p:cNvPr id="20" name="円/楕円 19"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1" name="テキスト ボックス 20" descr="番号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22" name="コンテンツ プレースホルダー 17"/>
          <p:cNvSpPr txBox="1">
            <a:spLocks/>
          </p:cNvSpPr>
          <p:nvPr/>
        </p:nvSpPr>
        <p:spPr>
          <a:xfrm>
            <a:off x="1066039" y="3353185"/>
            <a:ext cx="383749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操作アシスト</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ボックスに</a:t>
            </a:r>
            <a:r>
              <a:rPr lang="ja-JP" altLang="en-US"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b="1" dirty="0">
                <a:solidFill>
                  <a:srgbClr val="D24726"/>
                </a:solidFill>
                <a:latin typeface="Meiryo UI" panose="020B0604030504040204" pitchFamily="50" charset="-128"/>
                <a:ea typeface="Meiryo UI" panose="020B0604030504040204" pitchFamily="50" charset="-128"/>
                <a:cs typeface="Segoe UI" panose="020B0502040204020203" pitchFamily="34" charset="0"/>
              </a:rPr>
              <a:t>アニメーション</a:t>
            </a:r>
            <a:r>
              <a:rPr lang="ja-JP" altLang="en-US"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と入力し、</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アニメーションの追加</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を選びます。</a:t>
            </a:r>
          </a:p>
        </p:txBody>
      </p:sp>
      <p:pic>
        <p:nvPicPr>
          <p:cNvPr id="5" name="画像 4" descr="[操作アシスト] ボックス"/>
          <p:cNvPicPr>
            <a:picLocks noChangeAspect="1"/>
          </p:cNvPicPr>
          <p:nvPr/>
        </p:nvPicPr>
        <p:blipFill>
          <a:blip r:embed="rId5"/>
          <a:srcRect/>
          <a:stretch/>
        </p:blipFill>
        <p:spPr>
          <a:xfrm>
            <a:off x="4903531" y="3410945"/>
            <a:ext cx="2106152" cy="220832"/>
          </a:xfrm>
          <a:prstGeom prst="rect">
            <a:avLst/>
          </a:prstGeom>
        </p:spPr>
      </p:pic>
      <p:grpSp>
        <p:nvGrpSpPr>
          <p:cNvPr id="31" name="グループ 30" descr="手順 3 を示す 3 の番号が振られた小さい円"/>
          <p:cNvGrpSpPr/>
          <p:nvPr/>
        </p:nvGrpSpPr>
        <p:grpSpPr bwMode="blackWhite">
          <a:xfrm>
            <a:off x="557319" y="4263506"/>
            <a:ext cx="558179" cy="409838"/>
            <a:chOff x="6953426" y="711274"/>
            <a:chExt cx="558179" cy="409838"/>
          </a:xfrm>
        </p:grpSpPr>
        <p:sp>
          <p:nvSpPr>
            <p:cNvPr id="32" name="円/楕円 31"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3" name="テキスト ボックス 32" descr="番号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34" name="コンテンツ プレースホルダー 17"/>
          <p:cNvSpPr txBox="1">
            <a:spLocks/>
          </p:cNvSpPr>
          <p:nvPr/>
        </p:nvSpPr>
        <p:spPr>
          <a:xfrm>
            <a:off x="1064635" y="4303697"/>
            <a:ext cx="2467131"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ズーム</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などのアニメーション効果を選び、その結果を確認します。</a:t>
            </a:r>
          </a:p>
        </p:txBody>
      </p:sp>
      <p:pic>
        <p:nvPicPr>
          <p:cNvPr id="7" name="画像 6" descr="ズーム オプションを示す [アニメーション] タブ"/>
          <p:cNvPicPr>
            <a:picLocks noChangeAspect="1"/>
          </p:cNvPicPr>
          <p:nvPr/>
        </p:nvPicPr>
        <p:blipFill>
          <a:blip r:embed="rId6"/>
          <a:srcRect/>
          <a:stretch/>
        </p:blipFill>
        <p:spPr>
          <a:xfrm>
            <a:off x="3559005" y="4069080"/>
            <a:ext cx="3803903"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lstStyle/>
          <a:p>
            <a:pPr rtl="0"/>
            <a:r>
              <a:rPr lang="ja-JP" altLang="en-US">
                <a:latin typeface="Meiryo UI" panose="020B0604030504040204" pitchFamily="50" charset="-128"/>
                <a:ea typeface="Meiryo UI" panose="020B0604030504040204" pitchFamily="50" charset="-128"/>
                <a:cs typeface="Segoe UI Light" panose="020B0502040204020203" pitchFamily="34" charset="0"/>
              </a:rPr>
              <a:t>スライドから直接リサーチする</a:t>
            </a:r>
          </a:p>
        </p:txBody>
      </p:sp>
      <p:sp>
        <p:nvSpPr>
          <p:cNvPr id="16" name="コンテンツ プレースホルダー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latin typeface="Meiryo UI" panose="020B0604030504040204" pitchFamily="50" charset="-128"/>
                <a:ea typeface="Meiryo UI" panose="020B0604030504040204" pitchFamily="50" charset="-128"/>
                <a:cs typeface="Segoe UI" panose="020B0502040204020203" pitchFamily="34" charset="0"/>
              </a:rPr>
              <a:t>スマート検索機能によって、</a:t>
            </a:r>
            <a:r>
              <a:rPr lang="en-US" altLang="ja-JP">
                <a:latin typeface="Meiryo UI" panose="020B0604030504040204" pitchFamily="50" charset="-128"/>
                <a:ea typeface="Meiryo UI" panose="020B0604030504040204" pitchFamily="50" charset="-128"/>
                <a:cs typeface="Segoe UI" panose="020B0502040204020203" pitchFamily="34" charset="0"/>
              </a:rPr>
              <a:t>PowerPoint </a:t>
            </a:r>
            <a:r>
              <a:rPr lang="ja-JP" altLang="en-US">
                <a:latin typeface="Meiryo UI" panose="020B0604030504040204" pitchFamily="50" charset="-128"/>
                <a:ea typeface="Meiryo UI" panose="020B0604030504040204" pitchFamily="50" charset="-128"/>
                <a:cs typeface="Segoe UI" panose="020B0502040204020203" pitchFamily="34" charset="0"/>
              </a:rPr>
              <a:t>でリサーチ機能を直接使用できます。</a:t>
            </a:r>
            <a:br>
              <a:rPr lang="ja-JP" altLang="en-US">
                <a:latin typeface="Meiryo UI" panose="020B0604030504040204" pitchFamily="50" charset="-128"/>
                <a:ea typeface="Meiryo UI" panose="020B0604030504040204" pitchFamily="50" charset="-128"/>
                <a:cs typeface="Segoe UI" panose="020B0502040204020203" pitchFamily="34" charset="0"/>
              </a:rPr>
            </a:br>
            <a:br>
              <a:rPr lang="ja-JP" altLang="en-US">
                <a:latin typeface="Meiryo UI" panose="020B0604030504040204" pitchFamily="50" charset="-128"/>
                <a:ea typeface="Meiryo UI" panose="020B0604030504040204" pitchFamily="50" charset="-128"/>
                <a:cs typeface="Segoe UI" panose="020B0502040204020203" pitchFamily="34" charset="0"/>
              </a:rPr>
            </a:br>
            <a:r>
              <a:rPr lang="ja-JP" altLang="en-US">
                <a:latin typeface="Meiryo UI" panose="020B0604030504040204" pitchFamily="50" charset="-128"/>
                <a:ea typeface="Meiryo UI" panose="020B0604030504040204" pitchFamily="50" charset="-128"/>
                <a:cs typeface="Segoe UI" panose="020B0502040204020203" pitchFamily="34" charset="0"/>
              </a:rPr>
              <a:t>実際に操作してみましょう。</a:t>
            </a:r>
          </a:p>
        </p:txBody>
      </p:sp>
      <p:pic>
        <p:nvPicPr>
          <p:cNvPr id="18" name="画像 17" descr="[スマート検索] 機能を示す 3 つの画像"/>
          <p:cNvPicPr>
            <a:picLocks noChangeAspect="1"/>
          </p:cNvPicPr>
          <p:nvPr/>
        </p:nvPicPr>
        <p:blipFill>
          <a:blip r:embed="rId3"/>
          <a:srcRect/>
          <a:stretch/>
        </p:blipFill>
        <p:spPr>
          <a:xfrm>
            <a:off x="494408" y="2145058"/>
            <a:ext cx="11129521" cy="3197087"/>
          </a:xfrm>
          <a:prstGeom prst="rect">
            <a:avLst/>
          </a:prstGeom>
        </p:spPr>
      </p:pic>
      <p:grpSp>
        <p:nvGrpSpPr>
          <p:cNvPr id="33" name="グループ 32" descr="手順 1 を示す 1 の番号が振られた小さい円"/>
          <p:cNvGrpSpPr/>
          <p:nvPr/>
        </p:nvGrpSpPr>
        <p:grpSpPr bwMode="blackWhite">
          <a:xfrm>
            <a:off x="558723" y="5233381"/>
            <a:ext cx="558179" cy="409838"/>
            <a:chOff x="6953426" y="711274"/>
            <a:chExt cx="558179" cy="409838"/>
          </a:xfrm>
        </p:grpSpPr>
        <p:sp>
          <p:nvSpPr>
            <p:cNvPr id="34" name="円/楕円 3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5" name="テキスト ボックス 34" descr="番号 1"/>
            <p:cNvSpPr txBox="1"/>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2" name="コンテンツ プレースホルダー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18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オフィス家具</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というフレーズの中の、</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dirty="0">
                <a:solidFill>
                  <a:srgbClr val="D24726"/>
                </a:solidFill>
                <a:latin typeface="Meiryo UI" panose="020B0604030504040204" pitchFamily="50" charset="-128"/>
                <a:ea typeface="Meiryo UI" panose="020B0604030504040204" pitchFamily="50" charset="-128"/>
                <a:cs typeface="Segoe UI" panose="020B0502040204020203" pitchFamily="34" charset="0"/>
              </a:rPr>
              <a:t>オフィス</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という単語を右クリックします。</a:t>
            </a:r>
          </a:p>
        </p:txBody>
      </p:sp>
      <p:grpSp>
        <p:nvGrpSpPr>
          <p:cNvPr id="36" name="グループ 35" descr="手順 2 を示す 2 の番号が振られた小さい円"/>
          <p:cNvGrpSpPr/>
          <p:nvPr/>
        </p:nvGrpSpPr>
        <p:grpSpPr bwMode="blackWhite">
          <a:xfrm>
            <a:off x="4249102" y="5233381"/>
            <a:ext cx="558179" cy="409838"/>
            <a:chOff x="6953426" y="711274"/>
            <a:chExt cx="558179" cy="409838"/>
          </a:xfrm>
        </p:grpSpPr>
        <p:sp>
          <p:nvSpPr>
            <p:cNvPr id="37" name="円/楕円 36"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8" name="テキスト ボックス 37" descr="番号 2"/>
            <p:cNvSpPr txBox="1"/>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3" name="コンテンツ プレースホルダー 17"/>
          <p:cNvSpPr txBox="1">
            <a:spLocks/>
          </p:cNvSpPr>
          <p:nvPr/>
        </p:nvSpPr>
        <p:spPr>
          <a:xfrm>
            <a:off x="4747856" y="5273573"/>
            <a:ext cx="2713564"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Segoe UI"/>
              </a:rPr>
              <a:t>[</a:t>
            </a:r>
            <a:r>
              <a:rPr lang="ja-JP" altLang="en-US" b="1" dirty="0">
                <a:solidFill>
                  <a:srgbClr val="D24726"/>
                </a:solidFill>
                <a:latin typeface="Meiryo UI" panose="020B0604030504040204" pitchFamily="50" charset="-128"/>
                <a:ea typeface="Meiryo UI" panose="020B0604030504040204" pitchFamily="50" charset="-128"/>
                <a:cs typeface="Segoe UI" panose="020B0502040204020203" pitchFamily="34" charset="0"/>
              </a:rPr>
              <a:t>スマート検索</a:t>
            </a:r>
            <a:r>
              <a:rPr lang="en-US" altLang="ja-JP" dirty="0">
                <a:latin typeface="Meiryo UI" panose="020B0604030504040204" pitchFamily="50" charset="-128"/>
                <a:ea typeface="Meiryo UI" panose="020B0604030504040204" pitchFamily="50" charset="-128"/>
                <a:cs typeface="Segoe UI" panose="020B0502040204020203" pitchFamily="34" charset="0"/>
              </a:rPr>
              <a:t>] </a:t>
            </a:r>
            <a:r>
              <a:rPr lang="ja-JP" altLang="en-US" dirty="0">
                <a:latin typeface="Meiryo UI" panose="020B0604030504040204" pitchFamily="50" charset="-128"/>
                <a:ea typeface="Meiryo UI" panose="020B0604030504040204" pitchFamily="50" charset="-128"/>
                <a:cs typeface="Segoe UI" panose="020B0502040204020203" pitchFamily="34" charset="0"/>
              </a:rPr>
              <a:t>を選びます</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en-US" altLang="ja-JP" sz="1800" dirty="0">
                <a:latin typeface="Meiryo UI" panose="020B0604030504040204" pitchFamily="50" charset="-128"/>
                <a:ea typeface="Meiryo UI" panose="020B0604030504040204" pitchFamily="50" charset="-128"/>
                <a:cs typeface="Segoe UI" panose="020B0502040204020203" pitchFamily="34" charset="0"/>
              </a:rPr>
              <a:t>Microsoft Office </a:t>
            </a:r>
            <a:r>
              <a:rPr lang="ja-JP" altLang="en-US" sz="1800" dirty="0">
                <a:latin typeface="Meiryo UI" panose="020B0604030504040204" pitchFamily="50" charset="-128"/>
                <a:ea typeface="Meiryo UI" panose="020B0604030504040204" pitchFamily="50" charset="-128"/>
                <a:cs typeface="Segoe UI" panose="020B0502040204020203" pitchFamily="34" charset="0"/>
              </a:rPr>
              <a:t>アプリ</a:t>
            </a:r>
            <a:r>
              <a:rPr lang="ja-JP" altLang="en-US" dirty="0">
                <a:latin typeface="Meiryo UI" panose="020B0604030504040204" pitchFamily="50" charset="-128"/>
                <a:ea typeface="Meiryo UI" panose="020B0604030504040204" pitchFamily="50" charset="-128"/>
                <a:cs typeface="Segoe UI" panose="020B0502040204020203" pitchFamily="34" charset="0"/>
              </a:rPr>
              <a:t>」では家具く</a:t>
            </a:r>
            <a:r>
              <a:rPr lang="ja-JP" altLang="en-US" dirty="0">
                <a:latin typeface="Meiryo UI" panose="020B0604030504040204" pitchFamily="50" charset="-128"/>
                <a:ea typeface="Meiryo UI" panose="020B0604030504040204" pitchFamily="50" charset="-128"/>
                <a:cs typeface="Segoe UI Semibold" panose="020B0702040204020203" pitchFamily="34" charset="0"/>
              </a:rPr>
              <a:t>、「オフィス家具」の文脈に沿った検索結果が表示されます。</a:t>
            </a:r>
            <a:endParaRPr lang="ja-JP" altLang="en-US" dirty="0">
              <a:latin typeface="Meiryo UI" panose="020B0604030504040204" pitchFamily="50" charset="-128"/>
              <a:ea typeface="Meiryo UI" panose="020B0604030504040204" pitchFamily="50" charset="-128"/>
              <a:cs typeface="Segoe UI" panose="020B0502040204020203" pitchFamily="34" charset="0"/>
            </a:endParaRPr>
          </a:p>
        </p:txBody>
      </p:sp>
      <p:grpSp>
        <p:nvGrpSpPr>
          <p:cNvPr id="39" name="グループ 38" descr="手順 3 を示す 3 の番号が振られた小さい円"/>
          <p:cNvGrpSpPr/>
          <p:nvPr/>
        </p:nvGrpSpPr>
        <p:grpSpPr bwMode="blackWhite">
          <a:xfrm>
            <a:off x="7930921" y="5233381"/>
            <a:ext cx="558179" cy="409838"/>
            <a:chOff x="6953426" y="711274"/>
            <a:chExt cx="558179" cy="409838"/>
          </a:xfrm>
        </p:grpSpPr>
        <p:sp>
          <p:nvSpPr>
            <p:cNvPr id="40" name="円/楕円 39"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41" name="テキスト ボックス 40" descr="番号 3"/>
            <p:cNvSpPr txBox="1"/>
            <p:nvPr/>
          </p:nvSpPr>
          <p:spPr bwMode="blackWhite">
            <a:xfrm>
              <a:off x="6953426" y="727564"/>
              <a:ext cx="558179" cy="369332"/>
            </a:xfrm>
            <a:prstGeom prst="rect">
              <a:avLst/>
            </a:prstGeom>
            <a:noFill/>
          </p:spPr>
          <p:txBody>
            <a:bodyPr wrap="square" rtlCol="0">
              <a:spAutoFit/>
            </a:bodyPr>
            <a:lstStyle/>
            <a:p>
              <a:pPr algn="ctr" rtl="0"/>
              <a:r>
                <a:rPr lang="en-US" altLang="ja-JP">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4" name="コンテンツ プレースホルダー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pPr>
            <a:r>
              <a:rPr lang="ja-JP" altLang="en-US">
                <a:latin typeface="Meiryo UI" panose="020B0604030504040204" pitchFamily="50" charset="-128"/>
                <a:ea typeface="Meiryo UI" panose="020B0604030504040204" pitchFamily="50" charset="-128"/>
                <a:cs typeface="Segoe UI" panose="020B0502040204020203" pitchFamily="34" charset="0"/>
              </a:rPr>
              <a:t>試しに、手順 </a:t>
            </a:r>
            <a:r>
              <a:rPr lang="en-US" altLang="ja-JP">
                <a:latin typeface="Meiryo UI" panose="020B0604030504040204" pitchFamily="50" charset="-128"/>
                <a:ea typeface="Meiryo UI" panose="020B0604030504040204" pitchFamily="50" charset="-128"/>
                <a:cs typeface="Segoe UI" panose="020B0502040204020203" pitchFamily="34" charset="0"/>
              </a:rPr>
              <a:t>2 </a:t>
            </a:r>
            <a:r>
              <a:rPr lang="ja-JP" altLang="en-US">
                <a:latin typeface="Meiryo UI" panose="020B0604030504040204" pitchFamily="50" charset="-128"/>
                <a:ea typeface="Meiryo UI" panose="020B0604030504040204" pitchFamily="50" charset="-128"/>
                <a:cs typeface="Segoe UI" panose="020B0502040204020203" pitchFamily="34" charset="0"/>
              </a:rPr>
              <a:t>の「</a:t>
            </a:r>
            <a:r>
              <a:rPr lang="en-US" altLang="ja-JP">
                <a:solidFill>
                  <a:srgbClr val="D24726"/>
                </a:solidFill>
                <a:latin typeface="Meiryo UI" panose="020B0604030504040204" pitchFamily="50" charset="-128"/>
                <a:ea typeface="Meiryo UI" panose="020B0604030504040204" pitchFamily="50" charset="-128"/>
                <a:cs typeface="Segoe UI" panose="020B0502040204020203" pitchFamily="34" charset="0"/>
              </a:rPr>
              <a:t>Office</a:t>
            </a:r>
            <a:r>
              <a:rPr lang="ja-JP" altLang="en-US">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cs typeface="Segoe UI" panose="020B0502040204020203" pitchFamily="34" charset="0"/>
              </a:rPr>
              <a:t>を右クリックして、もう一度スマート検索を行ってみてください。</a:t>
            </a:r>
          </a:p>
          <a:p>
            <a:pPr marL="0" indent="0" rtl="0">
              <a:spcAft>
                <a:spcPts val="2000"/>
              </a:spcAft>
              <a:buNone/>
            </a:pPr>
            <a:endParaRPr lang="ja-JP" altLang="en-US">
              <a:solidFill>
                <a:prstClr val="black">
                  <a:lumMod val="75000"/>
                  <a:lumOff val="2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521207" y="1536192"/>
            <a:ext cx="8457539" cy="640080"/>
          </a:xfrm>
        </p:spPr>
        <p:txBody>
          <a:bodyPr rtlCol="0">
            <a:normAutofit/>
          </a:bodyPr>
          <a:lstStyle/>
          <a:p>
            <a:pPr rtl="0"/>
            <a:r>
              <a:rPr lang="en-US" altLang="ja-JP" dirty="0">
                <a:latin typeface="Meiryo UI" panose="020B0604030504040204" pitchFamily="50" charset="-128"/>
                <a:ea typeface="Meiryo UI" panose="020B0604030504040204" pitchFamily="50" charset="-128"/>
                <a:cs typeface="Segoe UI Light" panose="020B0502040204020203" pitchFamily="34" charset="0"/>
              </a:rPr>
              <a:t>PowerPoint </a:t>
            </a:r>
            <a:r>
              <a:rPr lang="ja-JP" altLang="en-US" dirty="0">
                <a:latin typeface="Meiryo UI" panose="020B0604030504040204" pitchFamily="50" charset="-128"/>
                <a:ea typeface="Meiryo UI" panose="020B0604030504040204" pitchFamily="50" charset="-128"/>
                <a:cs typeface="Segoe UI Light" panose="020B0502040204020203" pitchFamily="34" charset="0"/>
              </a:rPr>
              <a:t>についてさらに知りたい場合</a:t>
            </a:r>
          </a:p>
        </p:txBody>
      </p:sp>
      <p:sp>
        <p:nvSpPr>
          <p:cNvPr id="5" name="コンテンツ プレースホルダー 4"/>
          <p:cNvSpPr>
            <a:spLocks noGrp="1"/>
          </p:cNvSpPr>
          <p:nvPr>
            <p:ph sz="half" idx="4294967295"/>
          </p:nvPr>
        </p:nvSpPr>
        <p:spPr>
          <a:xfrm>
            <a:off x="541611" y="2614427"/>
            <a:ext cx="9442648" cy="3978275"/>
          </a:xfrm>
        </p:spPr>
        <p:txBody>
          <a:bodyPr rtlCol="0">
            <a:normAutofit/>
          </a:bodyPr>
          <a:lstStyle/>
          <a:p>
            <a:pPr marL="0" indent="0" rtl="0">
              <a:lnSpc>
                <a:spcPts val="3600"/>
              </a:lnSpc>
              <a:spcAft>
                <a:spcPts val="0"/>
              </a:spcAft>
              <a:buNone/>
            </a:pPr>
            <a:r>
              <a:rPr lang="en-US" altLang="ja-JP" sz="2000" dirty="0">
                <a:latin typeface="Meiryo UI" panose="020B0604030504040204" pitchFamily="50" charset="-128"/>
                <a:ea typeface="Meiryo UI" panose="020B0604030504040204" pitchFamily="50" charset="-128"/>
                <a:cs typeface="Segoe UI Light" panose="020B0502040204020203" pitchFamily="34" charset="0"/>
              </a:rPr>
              <a:t>[</a:t>
            </a:r>
            <a:r>
              <a:rPr lang="ja-JP" altLang="en-US" sz="2000" b="1"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操作アシスト</a:t>
            </a:r>
            <a:r>
              <a:rPr lang="en-US" altLang="ja-JP" sz="2000" dirty="0">
                <a:latin typeface="Meiryo UI" panose="020B0604030504040204" pitchFamily="50" charset="-128"/>
                <a:ea typeface="Meiryo UI" panose="020B0604030504040204" pitchFamily="50" charset="-128"/>
                <a:cs typeface="Segoe UI Light" panose="020B0502040204020203" pitchFamily="34" charset="0"/>
              </a:rPr>
              <a:t>]</a:t>
            </a:r>
            <a:r>
              <a:rPr lang="ja-JP" altLang="en-US" sz="2000" dirty="0">
                <a:latin typeface="Meiryo UI" panose="020B0604030504040204" pitchFamily="50" charset="-128"/>
                <a:ea typeface="Meiryo UI" panose="020B0604030504040204" pitchFamily="50" charset="-128"/>
                <a:cs typeface="Segoe UI Light" panose="020B0502040204020203" pitchFamily="34" charset="0"/>
              </a:rPr>
              <a:t>　　　　　　　</a:t>
            </a:r>
            <a:r>
              <a:rPr lang="ja-JP" altLang="en-US" sz="2000" dirty="0">
                <a:solidFill>
                  <a:srgbClr val="D24726"/>
                </a:solidFill>
                <a:latin typeface="Meiryo UI" panose="020B0604030504040204" pitchFamily="50" charset="-128"/>
                <a:ea typeface="Meiryo UI" panose="020B0604030504040204" pitchFamily="50" charset="-128"/>
                <a:cs typeface="Segoe UI Semibold" panose="020B0702040204020203" pitchFamily="34" charset="0"/>
              </a:rPr>
              <a:t> </a:t>
            </a:r>
            <a:r>
              <a:rPr lang="ja-JP" altLang="en-US" sz="2000" dirty="0">
                <a:latin typeface="Meiryo UI" panose="020B0604030504040204" pitchFamily="50" charset="-128"/>
                <a:ea typeface="Meiryo UI" panose="020B0604030504040204" pitchFamily="50" charset="-128"/>
                <a:cs typeface="Segoe UI Light" panose="020B0502040204020203" pitchFamily="34" charset="0"/>
              </a:rPr>
              <a:t>ボタンを選択して、調べたい操作を入力してください。</a:t>
            </a:r>
            <a:br>
              <a:rPr lang="ja-JP" altLang="en-US" sz="2000" dirty="0">
                <a:latin typeface="Meiryo UI" panose="020B0604030504040204" pitchFamily="50" charset="-128"/>
                <a:ea typeface="Meiryo UI" panose="020B0604030504040204" pitchFamily="50" charset="-128"/>
                <a:cs typeface="Segoe UI Light" panose="020B0502040204020203" pitchFamily="34" charset="0"/>
              </a:rPr>
            </a:br>
            <a:endParaRPr lang="ja-JP" altLang="en-US" sz="2000" dirty="0">
              <a:latin typeface="Meiryo UI" panose="020B0604030504040204" pitchFamily="50" charset="-128"/>
              <a:ea typeface="Meiryo UI" panose="020B0604030504040204" pitchFamily="50" charset="-128"/>
              <a:cs typeface="Segoe UI Light" panose="020B0502040204020203" pitchFamily="34" charset="0"/>
            </a:endParaRPr>
          </a:p>
          <a:p>
            <a:pPr marL="0" indent="0" rtl="0">
              <a:lnSpc>
                <a:spcPts val="3600"/>
              </a:lnSpc>
              <a:spcAft>
                <a:spcPts val="0"/>
              </a:spcAft>
              <a:buNone/>
            </a:pPr>
            <a:r>
              <a:rPr lang="en-US" altLang="ja-JP" sz="2000" u="sng" dirty="0">
                <a:latin typeface="Meiryo UI" panose="020B0604030504040204" pitchFamily="50" charset="-128"/>
                <a:ea typeface="Meiryo UI" panose="020B0604030504040204" pitchFamily="50" charset="-128"/>
                <a:cs typeface="Segoe UI Light" panose="020B0502040204020203" pitchFamily="34" charset="0"/>
                <a:hlinkClick r:id="rId3" tooltip="PowerPoint チームのブログを表示する"/>
              </a:rPr>
              <a:t>PowerPoint </a:t>
            </a:r>
            <a:r>
              <a:rPr lang="ja-JP" altLang="en-US" sz="2000" u="sng" dirty="0">
                <a:latin typeface="Meiryo UI" panose="020B0604030504040204" pitchFamily="50" charset="-128"/>
                <a:ea typeface="Meiryo UI" panose="020B0604030504040204" pitchFamily="50" charset="-128"/>
                <a:cs typeface="Segoe UI Light" panose="020B0502040204020203" pitchFamily="34" charset="0"/>
                <a:hlinkClick r:id="rId3" tooltip="PowerPoint チームのブログを表示する"/>
              </a:rPr>
              <a:t>チームのブログを表示する</a:t>
            </a:r>
            <a:endParaRPr lang="ja-JP" altLang="en-US" sz="2000" dirty="0">
              <a:latin typeface="Meiryo UI" panose="020B0604030504040204" pitchFamily="50" charset="-128"/>
              <a:ea typeface="Meiryo UI" panose="020B0604030504040204" pitchFamily="50" charset="-128"/>
              <a:cs typeface="Segoe UI Light" panose="020B0502040204020203" pitchFamily="34" charset="0"/>
            </a:endParaRPr>
          </a:p>
          <a:p>
            <a:pPr marL="0" indent="0" rtl="0">
              <a:lnSpc>
                <a:spcPts val="3600"/>
              </a:lnSpc>
              <a:spcBef>
                <a:spcPts val="1500"/>
              </a:spcBef>
              <a:spcAft>
                <a:spcPts val="0"/>
              </a:spcAft>
              <a:buNone/>
            </a:pPr>
            <a:r>
              <a:rPr lang="en-US" altLang="ja-JP" sz="2000" dirty="0">
                <a:latin typeface="Meiryo UI" panose="020B0604030504040204" pitchFamily="50" charset="-128"/>
                <a:ea typeface="Meiryo UI" panose="020B0604030504040204" pitchFamily="50" charset="-128"/>
                <a:cs typeface="Segoe UI Light" panose="020B0502040204020203" pitchFamily="34" charset="0"/>
                <a:hlinkClick r:id="rId4" tooltip="PowerPoint の無料トレーニングに進む"/>
              </a:rPr>
              <a:t>PowerPoint </a:t>
            </a:r>
            <a:r>
              <a:rPr lang="ja-JP" altLang="en-US" sz="2000" dirty="0">
                <a:latin typeface="Meiryo UI" panose="020B0604030504040204" pitchFamily="50" charset="-128"/>
                <a:ea typeface="Meiryo UI" panose="020B0604030504040204" pitchFamily="50" charset="-128"/>
                <a:cs typeface="Segoe UI Light" panose="020B0502040204020203" pitchFamily="34" charset="0"/>
                <a:hlinkClick r:id="rId4" tooltip="PowerPoint の無料トレーニングに進む"/>
              </a:rPr>
              <a:t>の無料トレーニングに進む</a:t>
            </a:r>
            <a:endParaRPr lang="ja-JP" altLang="en-US" sz="2000" dirty="0">
              <a:latin typeface="Meiryo UI" panose="020B0604030504040204" pitchFamily="50" charset="-128"/>
              <a:ea typeface="Meiryo UI" panose="020B0604030504040204" pitchFamily="50" charset="-128"/>
              <a:cs typeface="Segoe UI Light" panose="020B0502040204020203" pitchFamily="34" charset="0"/>
            </a:endParaRPr>
          </a:p>
          <a:p>
            <a:pPr marL="0" indent="0" rtl="0">
              <a:lnSpc>
                <a:spcPts val="3600"/>
              </a:lnSpc>
              <a:spcAft>
                <a:spcPts val="0"/>
              </a:spcAft>
              <a:buNone/>
            </a:pPr>
            <a:endParaRPr lang="ja-JP" altLang="en-US" sz="2000" dirty="0">
              <a:latin typeface="Meiryo UI" panose="020B0604030504040204" pitchFamily="50" charset="-128"/>
              <a:ea typeface="Meiryo UI" panose="020B0604030504040204" pitchFamily="50" charset="-128"/>
              <a:cs typeface="Segoe UI Light" panose="020B0502040204020203" pitchFamily="34" charset="0"/>
            </a:endParaRPr>
          </a:p>
        </p:txBody>
      </p:sp>
      <p:pic>
        <p:nvPicPr>
          <p:cNvPr id="2" name="画像 1" descr="[操作アシスト] ボタン"/>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4959" y="2350333"/>
            <a:ext cx="1269672" cy="1189747"/>
          </a:xfrm>
          <a:prstGeom prst="rect">
            <a:avLst/>
          </a:prstGeom>
        </p:spPr>
      </p:pic>
      <p:pic>
        <p:nvPicPr>
          <p:cNvPr id="11" name="画像 10" descr="[操作アシスト] ボックスの候補"/>
          <p:cNvPicPr>
            <a:picLocks noChangeAspect="1"/>
          </p:cNvPicPr>
          <p:nvPr/>
        </p:nvPicPr>
        <p:blipFill>
          <a:blip r:embed="rId6"/>
          <a:srcRect/>
          <a:stretch/>
        </p:blipFill>
        <p:spPr>
          <a:xfrm>
            <a:off x="8815687" y="2703496"/>
            <a:ext cx="2476156" cy="1368104"/>
          </a:xfrm>
          <a:prstGeom prst="rect">
            <a:avLst/>
          </a:prstGeom>
        </p:spPr>
      </p:pic>
      <p:pic>
        <p:nvPicPr>
          <p:cNvPr id="8" name="画像 7" descr="PowerPoint チームのブログへのハイパーリンクが設定された右向き矢印。画像をクリックすると、PowerPoint チームのブログが表示されます。 ">
            <a:hlinkClick r:id="rId3" tooltip="ここをクリックすると、PowerPoint チームのブログが表示されます。"/>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8575" y="3566804"/>
            <a:ext cx="661940" cy="661940"/>
          </a:xfrm>
          <a:prstGeom prst="rect">
            <a:avLst/>
          </a:prstGeom>
        </p:spPr>
      </p:pic>
      <p:pic>
        <p:nvPicPr>
          <p:cNvPr id="7" name="画像 6" descr="無料の PowerPoint トレーニングへのハイパーリンクが設定された右向き矢印。画像を選択して、PowerPoint の無料トレーニングにアクセスする">
            <a:hlinkClick r:id="rId4" tooltip="ここをクリックすると、PowerPoint の無料トレーニングに進みます。"/>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8575" y="4252716"/>
            <a:ext cx="661940" cy="661940"/>
          </a:xfrm>
          <a:prstGeom prst="rect">
            <a:avLst/>
          </a:prstGeom>
        </p:spPr>
      </p:pic>
      <p:sp>
        <p:nvSpPr>
          <p:cNvPr id="9" name="テキスト ボックス 8"/>
          <p:cNvSpPr txBox="1"/>
          <p:nvPr/>
        </p:nvSpPr>
        <p:spPr>
          <a:xfrm>
            <a:off x="541611" y="5098929"/>
            <a:ext cx="6193971" cy="307777"/>
          </a:xfrm>
          <a:prstGeom prst="rect">
            <a:avLst/>
          </a:prstGeom>
          <a:noFill/>
        </p:spPr>
        <p:txBody>
          <a:bodyPr wrap="square" rtlCol="0">
            <a:spAutoFit/>
          </a:bodyPr>
          <a:lstStyle/>
          <a:p>
            <a:pPr algn="l" rtl="0"/>
            <a:r>
              <a:rPr lang="ja-JP" altLang="en-US" sz="1400" dirty="0">
                <a:latin typeface="Meiryo UI" panose="020B0604030504040204" pitchFamily="50" charset="-128"/>
                <a:ea typeface="Meiryo UI" panose="020B0604030504040204" pitchFamily="50" charset="-128"/>
                <a:cs typeface="Segoe UI Light" panose="020B0502040204020203" pitchFamily="34" charset="0"/>
              </a:rPr>
              <a:t>スライド ショー モードで矢印を選択する</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6_TF10001108" id="{B3B604BF-30B9-4EAD-B015-56A6189AE76A}" vid="{F1087448-A583-44A0-873C-00BBDD35C9A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へようこそ</Template>
  <TotalTime>0</TotalTime>
  <Words>828</Words>
  <Application>Microsoft Office PowerPoint</Application>
  <PresentationFormat>ワイド画面</PresentationFormat>
  <Paragraphs>68</Paragraphs>
  <Slides>9</Slides>
  <Notes>9</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Arial</vt:lpstr>
      <vt:lpstr>Segoe UI</vt:lpstr>
      <vt:lpstr>Segoe UI Light</vt:lpstr>
      <vt:lpstr>Segoe UI Semibold</vt:lpstr>
      <vt:lpstr>Times New Roman</vt:lpstr>
      <vt:lpstr>WelcomeDoc</vt:lpstr>
      <vt:lpstr>PowerPoint へようこそ</vt:lpstr>
      <vt:lpstr>アピールに役立つデザイナー</vt:lpstr>
      <vt:lpstr>PowerPoint デザイナーの使用方法</vt:lpstr>
      <vt:lpstr>変形</vt:lpstr>
      <vt:lpstr>変形の設定</vt:lpstr>
      <vt:lpstr>リアルタイムで共同作業する</vt:lpstr>
      <vt:lpstr>操作アシストを使いこなす</vt:lpstr>
      <vt:lpstr>スライドから直接リサーチする</vt:lpstr>
      <vt:lpstr>PowerPoint についてさらに知りたい場合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2021-11-18T03:23:55Z</dcterms:created>
  <dcterms:modified xsi:type="dcterms:W3CDTF">2021-11-18T03:24:43Z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