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256" r:id="rId3"/>
    <p:sldId id="259" r:id="rId4"/>
    <p:sldId id="262" r:id="rId5"/>
    <p:sldId id="261" r:id="rId6"/>
    <p:sldId id="263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4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A1087-DD90-4ECD-ABD7-0C7906852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178222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80F7F-528B-4DF2-A671-619F40A9B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85637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80F7F-528B-4DF2-A671-619F40A9B17D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18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77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46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00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37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50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93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04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50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16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53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8236B-76C4-4645-9B3A-5C4DB0623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92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アイルランドとは？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アイルランド島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二つの政治単位に分裂</a:t>
            </a:r>
            <a:endParaRPr lang="en-US" altLang="ja-JP" dirty="0" smtClean="0"/>
          </a:p>
          <a:p>
            <a:pPr marL="457200" lvl="1" indent="0">
              <a:buNone/>
            </a:pPr>
            <a:r>
              <a:rPr kumimoji="1" lang="ja-JP" altLang="en-US" dirty="0" smtClean="0"/>
              <a:t>「アイルランド共和国」</a:t>
            </a:r>
            <a:endParaRPr kumimoji="1" lang="en-US" altLang="ja-JP" dirty="0" smtClean="0"/>
          </a:p>
          <a:p>
            <a:pPr marL="457200" lvl="1" indent="0">
              <a:buNone/>
            </a:pPr>
            <a:r>
              <a:rPr kumimoji="1" lang="ja-JP" altLang="en-US" dirty="0" smtClean="0"/>
              <a:t>「北アイルランド」（連合王国＝イギリスの一部）</a:t>
            </a:r>
            <a:endParaRPr kumimoji="1" lang="en-US" altLang="ja-JP" dirty="0" smtClean="0"/>
          </a:p>
          <a:p>
            <a:pPr marL="457200" lvl="1" indent="0">
              <a:buNone/>
            </a:pP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pPr marL="457200" lvl="1" indent="0">
              <a:buNone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4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1907704" y="5517232"/>
            <a:ext cx="5486400" cy="720080"/>
          </a:xfrm>
        </p:spPr>
        <p:txBody>
          <a:bodyPr>
            <a:noAutofit/>
          </a:bodyPr>
          <a:lstStyle/>
          <a:p>
            <a:pPr algn="ctr"/>
            <a:r>
              <a:rPr lang="ja-JP" altLang="en-US" sz="2400" dirty="0" smtClean="0"/>
              <a:t>ヨーロッパ大陸、大ブリテン島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アイルランド</a:t>
            </a:r>
            <a:endParaRPr kumimoji="1" lang="ja-JP" altLang="en-US" sz="24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8" r="7078"/>
          <a:stretch>
            <a:fillRect/>
          </a:stretch>
        </p:blipFill>
        <p:spPr bwMode="auto">
          <a:xfrm>
            <a:off x="1331640" y="332656"/>
            <a:ext cx="6528725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07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341" y="-6617"/>
            <a:ext cx="4767263" cy="608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331640" y="5733256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連合王国（イギリス）とアイルランド共和国</a:t>
            </a:r>
            <a:endParaRPr kumimoji="1" lang="ja-JP" altLang="en-US" sz="28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54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アイルランド人の宗教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kumimoji="1" lang="ja-JP" altLang="en-US" sz="3200" dirty="0" smtClean="0"/>
              <a:t>アイルランド共和国では、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3200" dirty="0" smtClean="0"/>
              <a:t>カトリック：約８５％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endParaRPr kumimoji="1" lang="en-US" altLang="ja-JP" sz="3200" dirty="0" smtClean="0"/>
          </a:p>
          <a:p>
            <a:r>
              <a:rPr lang="ja-JP" altLang="en-US" dirty="0" smtClean="0"/>
              <a:t>北アイルランドでは、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カトリック：約４０％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プロテスタント：約４０％</a:t>
            </a: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長年にわたるイギリスによる植民地化の結果</a:t>
            </a:r>
            <a:endParaRPr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27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イギリス人支配の歴史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世紀からイングランド王の支配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16</a:t>
            </a:r>
            <a:r>
              <a:rPr kumimoji="1" lang="ja-JP" altLang="en-US" dirty="0" smtClean="0"/>
              <a:t>世紀からイングランド人の入植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（アイルランド原住民から土地を奪う）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「北」・「南」の分断の起源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以後、</a:t>
            </a:r>
            <a:r>
              <a:rPr lang="en-US" altLang="ja-JP" dirty="0" smtClean="0"/>
              <a:t>19</a:t>
            </a:r>
            <a:r>
              <a:rPr lang="ja-JP" altLang="en-US" dirty="0" smtClean="0"/>
              <a:t>世紀にかけて抵抗と反乱の歴史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84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麦の穂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の時代背景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1916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24</a:t>
            </a:r>
            <a:r>
              <a:rPr kumimoji="1" lang="ja-JP" altLang="en-US" dirty="0" smtClean="0"/>
              <a:t>日：「イースター（復活祭）蜂起」</a:t>
            </a:r>
            <a:endParaRPr kumimoji="1" lang="en-US" altLang="ja-JP" dirty="0" smtClean="0"/>
          </a:p>
          <a:p>
            <a:r>
              <a:rPr lang="en-US" altLang="ja-JP" dirty="0"/>
              <a:t>1919</a:t>
            </a:r>
            <a:r>
              <a:rPr lang="ja-JP" altLang="en-US" dirty="0"/>
              <a:t>年 </a:t>
            </a:r>
            <a:r>
              <a:rPr lang="ja-JP" altLang="en-US" dirty="0" smtClean="0"/>
              <a:t>：アイルランド国民議会「独立宣言」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「独立</a:t>
            </a:r>
            <a:r>
              <a:rPr lang="ja-JP" altLang="en-US" dirty="0" smtClean="0"/>
              <a:t>戦争」始まる</a:t>
            </a:r>
            <a:endParaRPr lang="en-US" altLang="ja-JP" dirty="0" smtClean="0"/>
          </a:p>
          <a:p>
            <a:r>
              <a:rPr lang="en-US" altLang="ja-JP" dirty="0" smtClean="0"/>
              <a:t>1921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7</a:t>
            </a:r>
            <a:r>
              <a:rPr lang="ja-JP" altLang="en-US" dirty="0" smtClean="0"/>
              <a:t>月：休戦</a:t>
            </a:r>
            <a:endParaRPr lang="en-US" altLang="ja-JP" dirty="0" smtClean="0"/>
          </a:p>
          <a:p>
            <a:r>
              <a:rPr lang="ja-JP" altLang="en-US" dirty="0" smtClean="0"/>
              <a:t>同年</a:t>
            </a:r>
            <a:r>
              <a:rPr lang="en-US" altLang="ja-JP" dirty="0" smtClean="0"/>
              <a:t>12</a:t>
            </a:r>
            <a:r>
              <a:rPr lang="ja-JP" altLang="en-US" dirty="0" smtClean="0"/>
              <a:t>月：「イギリス・アイルランド条約」締結</a:t>
            </a:r>
            <a:endParaRPr lang="en-US" altLang="ja-JP" dirty="0" smtClean="0"/>
          </a:p>
          <a:p>
            <a:r>
              <a:rPr lang="en-US" altLang="ja-JP" dirty="0" smtClean="0"/>
              <a:t>1922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</a:t>
            </a:r>
            <a:r>
              <a:rPr lang="ja-JP" altLang="en-US" dirty="0" smtClean="0"/>
              <a:t>月：国民議会「条約」を批准（</a:t>
            </a:r>
            <a:r>
              <a:rPr lang="en-US" altLang="ja-JP" dirty="0" smtClean="0"/>
              <a:t>64</a:t>
            </a:r>
            <a:r>
              <a:rPr lang="ja-JP" altLang="en-US" dirty="0" smtClean="0"/>
              <a:t>対</a:t>
            </a:r>
            <a:r>
              <a:rPr lang="en-US" altLang="ja-JP" dirty="0" smtClean="0"/>
              <a:t>57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en-US" altLang="ja-JP" dirty="0" smtClean="0"/>
              <a:t>1922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6</a:t>
            </a:r>
            <a:r>
              <a:rPr lang="ja-JP" altLang="en-US" dirty="0" smtClean="0"/>
              <a:t>月 </a:t>
            </a:r>
            <a:r>
              <a:rPr lang="en-US" altLang="ja-JP" dirty="0" smtClean="0"/>
              <a:t>– 1923</a:t>
            </a:r>
            <a:r>
              <a:rPr lang="ja-JP" altLang="en-US" dirty="0" smtClean="0"/>
              <a:t>年</a:t>
            </a:r>
            <a:r>
              <a:rPr lang="en-US" altLang="ja-JP" dirty="0" smtClean="0"/>
              <a:t>4</a:t>
            </a:r>
            <a:r>
              <a:rPr lang="ja-JP" altLang="en-US" dirty="0" smtClean="0"/>
              <a:t>月：　アイルランド内戦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2016/5/25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Crossroads Forum </a:t>
            </a:r>
            <a:r>
              <a:rPr kumimoji="1" lang="ja-JP" altLang="en-US" smtClean="0"/>
              <a:t>麦の穂をゆらす風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236B-76C4-4645-9B3A-5C4DB062308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16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171</Words>
  <Application>Microsoft Office PowerPoint</Application>
  <PresentationFormat>画面に合わせる (4:3)</PresentationFormat>
  <Paragraphs>57</Paragraphs>
  <Slides>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アイルランドとは？</vt:lpstr>
      <vt:lpstr>ヨーロッパ大陸、大ブリテン島 アイルランド</vt:lpstr>
      <vt:lpstr>PowerPoint プレゼンテーション</vt:lpstr>
      <vt:lpstr>アイルランド人の宗教</vt:lpstr>
      <vt:lpstr>イギリス人支配の歴史</vt:lpstr>
      <vt:lpstr>『麦の穂』の時代背景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arai</dc:creator>
  <cp:lastModifiedBy>arai</cp:lastModifiedBy>
  <cp:revision>11</cp:revision>
  <dcterms:created xsi:type="dcterms:W3CDTF">2016-05-19T02:33:18Z</dcterms:created>
  <dcterms:modified xsi:type="dcterms:W3CDTF">2016-05-22T09:32:56Z</dcterms:modified>
</cp:coreProperties>
</file>